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8" r:id="rId2"/>
    <p:sldId id="281" r:id="rId3"/>
    <p:sldId id="256" r:id="rId4"/>
    <p:sldId id="260" r:id="rId5"/>
    <p:sldId id="259" r:id="rId6"/>
    <p:sldId id="261" r:id="rId7"/>
    <p:sldId id="262" r:id="rId8"/>
    <p:sldId id="263" r:id="rId9"/>
    <p:sldId id="272" r:id="rId10"/>
    <p:sldId id="271" r:id="rId11"/>
    <p:sldId id="269" r:id="rId12"/>
    <p:sldId id="270" r:id="rId13"/>
    <p:sldId id="268" r:id="rId14"/>
    <p:sldId id="267" r:id="rId15"/>
    <p:sldId id="266" r:id="rId16"/>
    <p:sldId id="265" r:id="rId17"/>
    <p:sldId id="264" r:id="rId18"/>
    <p:sldId id="273" r:id="rId19"/>
    <p:sldId id="274" r:id="rId20"/>
    <p:sldId id="275" r:id="rId21"/>
    <p:sldId id="276" r:id="rId22"/>
    <p:sldId id="277" r:id="rId23"/>
    <p:sldId id="278" r:id="rId24"/>
    <p:sldId id="279" r:id="rId25"/>
    <p:sldId id="280" r:id="rId2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620"/>
    <p:restoredTop sz="94660"/>
  </p:normalViewPr>
  <p:slideViewPr>
    <p:cSldViewPr>
      <p:cViewPr>
        <p:scale>
          <a:sx n="75" d="100"/>
          <a:sy n="75" d="100"/>
        </p:scale>
        <p:origin x="-98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28600"/>
            <a:ext cx="7772400" cy="4571999"/>
          </a:xfrm>
        </p:spPr>
        <p:txBody>
          <a:bodyPr anchor="ctr">
            <a:noAutofit/>
          </a:bodyPr>
          <a:lstStyle>
            <a:lvl1pPr>
              <a:lnSpc>
                <a:spcPct val="100000"/>
              </a:lnSpc>
              <a:defRPr sz="8800" spc="-80" baseline="0">
                <a:solidFill>
                  <a:schemeClr val="tx1"/>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457200" y="4800600"/>
            <a:ext cx="6858000" cy="914400"/>
          </a:xfrm>
        </p:spPr>
        <p:txBody>
          <a:bodyPr/>
          <a:lstStyle>
            <a:lvl1pPr marL="0" indent="0" algn="l">
              <a:buNone/>
              <a:defRPr b="0" cap="all" spc="120" baseline="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23DB207C-8C57-40AE-A1CA-824E60E8E4EC}" type="datetimeFigureOut">
              <a:rPr lang="es-ES" smtClean="0"/>
              <a:t>07/09/2015</a:t>
            </a:fld>
            <a:endParaRPr lang="es-ES"/>
          </a:p>
        </p:txBody>
      </p:sp>
      <p:sp>
        <p:nvSpPr>
          <p:cNvPr id="5" name="Footer Placeholder 4"/>
          <p:cNvSpPr>
            <a:spLocks noGrp="1"/>
          </p:cNvSpPr>
          <p:nvPr>
            <p:ph type="ftr" sz="quarter" idx="11"/>
          </p:nvPr>
        </p:nvSpPr>
        <p:spPr/>
        <p:txBody>
          <a:bodyPr/>
          <a:lstStyle/>
          <a:p>
            <a:endParaRPr lang="es-ES"/>
          </a:p>
        </p:txBody>
      </p:sp>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508D11F1-41DD-4B60-B312-CD0223FD58D9}"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23DB207C-8C57-40AE-A1CA-824E60E8E4EC}" type="datetimeFigureOut">
              <a:rPr lang="es-ES" smtClean="0"/>
              <a:t>07/09/2015</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08D11F1-41DD-4B60-B312-CD0223FD58D9}"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457200" y="1447800"/>
            <a:ext cx="7772400" cy="4321175"/>
          </a:xfrm>
        </p:spPr>
        <p:txBody>
          <a:bodyPr anchor="ctr">
            <a:noAutofit/>
          </a:bodyPr>
          <a:lstStyle>
            <a:lvl1pPr algn="l">
              <a:lnSpc>
                <a:spcPct val="100000"/>
              </a:lnSpc>
              <a:defRPr sz="8800" b="0" cap="all" spc="-80" baseline="0">
                <a:solidFill>
                  <a:schemeClr val="tx1"/>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457200" y="228601"/>
            <a:ext cx="7772400" cy="1066800"/>
          </a:xfrm>
        </p:spPr>
        <p:txBody>
          <a:bodyPr anchor="b"/>
          <a:lstStyle>
            <a:lvl1pPr marL="0" indent="0">
              <a:buNone/>
              <a:defRPr sz="2000" b="0" cap="all" spc="12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7" name="Date Placeholder 6"/>
          <p:cNvSpPr>
            <a:spLocks noGrp="1"/>
          </p:cNvSpPr>
          <p:nvPr>
            <p:ph type="dt" sz="half" idx="10"/>
          </p:nvPr>
        </p:nvSpPr>
        <p:spPr/>
        <p:txBody>
          <a:bodyPr/>
          <a:lstStyle/>
          <a:p>
            <a:fld id="{23DB207C-8C57-40AE-A1CA-824E60E8E4EC}" type="datetimeFigureOut">
              <a:rPr lang="es-ES" smtClean="0"/>
              <a:t>07/09/2015</a:t>
            </a:fld>
            <a:endParaRPr lang="es-ES"/>
          </a:p>
        </p:txBody>
      </p:sp>
      <p:sp>
        <p:nvSpPr>
          <p:cNvPr id="8" name="Slide Number Placeholder 7"/>
          <p:cNvSpPr>
            <a:spLocks noGrp="1"/>
          </p:cNvSpPr>
          <p:nvPr>
            <p:ph type="sldNum" sz="quarter" idx="11"/>
          </p:nvPr>
        </p:nvSpPr>
        <p:spPr/>
        <p:txBody>
          <a:bodyPr/>
          <a:lstStyle/>
          <a:p>
            <a:fld id="{508D11F1-41DD-4B60-B312-CD0223FD58D9}" type="slidenum">
              <a:rPr lang="es-ES" smtClean="0"/>
              <a:t>‹Nº›</a:t>
            </a:fld>
            <a:endParaRPr lang="es-ES"/>
          </a:p>
        </p:txBody>
      </p:sp>
      <p:sp>
        <p:nvSpPr>
          <p:cNvPr id="9" name="Footer Placeholder 8"/>
          <p:cNvSpPr>
            <a:spLocks noGrp="1"/>
          </p:cNvSpPr>
          <p:nvPr>
            <p:ph type="ftr" sz="quarter" idx="12"/>
          </p:nvPr>
        </p:nvSpPr>
        <p:spPr/>
        <p:txBody>
          <a:bodyPr/>
          <a:lstStyle/>
          <a:p>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163068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509016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23DB207C-8C57-40AE-A1CA-824E60E8E4EC}" type="datetimeFigureOut">
              <a:rPr lang="es-ES" smtClean="0"/>
              <a:t>07/09/2015</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508D11F1-41DD-4B60-B312-CD0223FD58D9}"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1627632" y="1572768"/>
            <a:ext cx="3291840" cy="639762"/>
          </a:xfrm>
        </p:spPr>
        <p:txBody>
          <a:bodyPr anchor="b">
            <a:noAutofit/>
          </a:bodyPr>
          <a:lstStyle>
            <a:lvl1pPr marL="0" indent="0">
              <a:buNone/>
              <a:defRPr sz="1800" b="0" cap="all" spc="1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627632"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5093208" y="1572768"/>
            <a:ext cx="3291840" cy="639762"/>
          </a:xfrm>
        </p:spPr>
        <p:txBody>
          <a:bodyPr anchor="b">
            <a:noAutofit/>
          </a:bodyPr>
          <a:lstStyle>
            <a:lvl1pPr marL="0" indent="0">
              <a:buNone/>
              <a:defRPr lang="en-US" sz="1800" b="0" kern="1200" cap="all" spc="100" baseline="0" dirty="0" smtClean="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es-ES" smtClean="0"/>
              <a:t>Haga clic para modificar el estilo de texto del patrón</a:t>
            </a:r>
          </a:p>
        </p:txBody>
      </p:sp>
      <p:sp>
        <p:nvSpPr>
          <p:cNvPr id="6" name="Content Placeholder 5"/>
          <p:cNvSpPr>
            <a:spLocks noGrp="1"/>
          </p:cNvSpPr>
          <p:nvPr>
            <p:ph sz="quarter" idx="4"/>
          </p:nvPr>
        </p:nvSpPr>
        <p:spPr>
          <a:xfrm>
            <a:off x="5093208"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23DB207C-8C57-40AE-A1CA-824E60E8E4EC}" type="datetimeFigureOut">
              <a:rPr lang="es-ES" smtClean="0"/>
              <a:t>07/09/2015</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508D11F1-41DD-4B60-B312-CD0223FD58D9}"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23DB207C-8C57-40AE-A1CA-824E60E8E4EC}" type="datetimeFigureOut">
              <a:rPr lang="es-ES" smtClean="0"/>
              <a:t>07/09/2015</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508D11F1-41DD-4B60-B312-CD0223FD58D9}"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DB207C-8C57-40AE-A1CA-824E60E8E4EC}" type="datetimeFigureOut">
              <a:rPr lang="es-ES" smtClean="0"/>
              <a:t>07/09/2015</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508D11F1-41DD-4B60-B312-CD0223FD58D9}"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1600200"/>
            <a:ext cx="5111750" cy="44805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200" y="1600200"/>
            <a:ext cx="3008313" cy="448056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23DB207C-8C57-40AE-A1CA-824E60E8E4EC}" type="datetimeFigureOut">
              <a:rPr lang="es-ES" smtClean="0"/>
              <a:t>07/09/2015</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508D11F1-41DD-4B60-B312-CD0223FD58D9}" type="slidenum">
              <a:rPr lang="es-ES" smtClean="0"/>
              <a:t>‹Nº›</a:t>
            </a:fld>
            <a:endParaRPr lang="es-ES"/>
          </a:p>
        </p:txBody>
      </p:sp>
      <p:sp>
        <p:nvSpPr>
          <p:cNvPr id="8" name="Title 7"/>
          <p:cNvSpPr>
            <a:spLocks noGrp="1"/>
          </p:cNvSpPr>
          <p:nvPr>
            <p:ph type="title"/>
          </p:nvPr>
        </p:nvSpPr>
        <p:spPr/>
        <p:txBody>
          <a:bodyPr/>
          <a:lstStyle/>
          <a:p>
            <a:r>
              <a:rPr lang="es-ES" smtClean="0"/>
              <a:t>Haga clic para modificar el estilo de título del patrón</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 y="0"/>
            <a:ext cx="9000877" cy="4846320"/>
          </a:xfrm>
          <a:solidFill>
            <a:schemeClr val="bg1">
              <a:lumMod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a:p>
        </p:txBody>
      </p:sp>
      <p:sp>
        <p:nvSpPr>
          <p:cNvPr id="4" name="Text Placeholder 3"/>
          <p:cNvSpPr>
            <a:spLocks noGrp="1"/>
          </p:cNvSpPr>
          <p:nvPr>
            <p:ph type="body" sz="half" idx="2"/>
          </p:nvPr>
        </p:nvSpPr>
        <p:spPr>
          <a:xfrm>
            <a:off x="457200" y="5715000"/>
            <a:ext cx="81534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23DB207C-8C57-40AE-A1CA-824E60E8E4EC}" type="datetimeFigureOut">
              <a:rPr lang="es-ES" smtClean="0"/>
              <a:t>07/09/2015</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508D11F1-41DD-4B60-B312-CD0223FD58D9}" type="slidenum">
              <a:rPr lang="es-ES" smtClean="0"/>
              <a:t>‹Nº›</a:t>
            </a:fld>
            <a:endParaRPr lang="es-ES"/>
          </a:p>
        </p:txBody>
      </p:sp>
      <p:sp>
        <p:nvSpPr>
          <p:cNvPr id="8" name="Title 7"/>
          <p:cNvSpPr>
            <a:spLocks noGrp="1"/>
          </p:cNvSpPr>
          <p:nvPr>
            <p:ph type="title"/>
          </p:nvPr>
        </p:nvSpPr>
        <p:spPr>
          <a:xfrm>
            <a:off x="457200" y="4953000"/>
            <a:ext cx="8153400" cy="762000"/>
          </a:xfrm>
        </p:spPr>
        <p:txBody>
          <a:bodyPr anchor="t">
            <a:normAutofit/>
          </a:bodyPr>
          <a:lstStyle>
            <a:lvl1pPr>
              <a:defRPr sz="3200"/>
            </a:lvl1pPr>
          </a:lstStyle>
          <a:p>
            <a:r>
              <a:rPr lang="es-ES" smtClean="0"/>
              <a:t>Haga clic para modificar el estilo de título del patrón</a:t>
            </a:r>
            <a:endParaRPr lang="en-US" dirty="0"/>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23DB207C-8C57-40AE-A1CA-824E60E8E4EC}" type="datetimeFigureOut">
              <a:rPr lang="es-ES" smtClean="0"/>
              <a:t>07/09/2015</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08D11F1-41DD-4B60-B312-CD0223FD58D9}"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23DB207C-8C57-40AE-A1CA-824E60E8E4EC}" type="datetimeFigureOut">
              <a:rPr lang="es-ES" smtClean="0"/>
              <a:t>07/09/2015</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08D11F1-41DD-4B60-B312-CD0223FD58D9}"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2718"/>
            <a:ext cx="5791200" cy="1371600"/>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457200" y="1752600"/>
            <a:ext cx="7620000" cy="43735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457200" y="6172201"/>
            <a:ext cx="3429000" cy="304800"/>
          </a:xfrm>
          <a:prstGeom prst="rect">
            <a:avLst/>
          </a:prstGeom>
        </p:spPr>
        <p:txBody>
          <a:bodyPr vert="horz" lIns="91440" tIns="45720" rIns="91440" bIns="0" rtlCol="0" anchor="b"/>
          <a:lstStyle>
            <a:lvl1pPr algn="l">
              <a:defRPr sz="1000">
                <a:solidFill>
                  <a:schemeClr val="tx1"/>
                </a:solidFill>
              </a:defRPr>
            </a:lvl1pPr>
          </a:lstStyle>
          <a:p>
            <a:fld id="{23DB207C-8C57-40AE-A1CA-824E60E8E4EC}" type="datetimeFigureOut">
              <a:rPr lang="es-ES" smtClean="0"/>
              <a:t>07/09/2015</a:t>
            </a:fld>
            <a:endParaRPr lang="es-ES"/>
          </a:p>
        </p:txBody>
      </p:sp>
      <p:sp>
        <p:nvSpPr>
          <p:cNvPr id="5" name="Footer Placeholder 4"/>
          <p:cNvSpPr>
            <a:spLocks noGrp="1"/>
          </p:cNvSpPr>
          <p:nvPr>
            <p:ph type="ftr" sz="quarter" idx="3"/>
          </p:nvPr>
        </p:nvSpPr>
        <p:spPr>
          <a:xfrm>
            <a:off x="457200" y="6492875"/>
            <a:ext cx="3429000" cy="283845"/>
          </a:xfrm>
          <a:prstGeom prst="rect">
            <a:avLst/>
          </a:prstGeom>
        </p:spPr>
        <p:txBody>
          <a:bodyPr vert="horz" lIns="91440" tIns="45720" rIns="91440" bIns="45720" rtlCol="0" anchor="t"/>
          <a:lstStyle>
            <a:lvl1pPr algn="l">
              <a:defRPr sz="1000">
                <a:solidFill>
                  <a:schemeClr val="tx1"/>
                </a:solidFill>
              </a:defRPr>
            </a:lvl1pPr>
          </a:lstStyle>
          <a:p>
            <a:endParaRPr lang="es-ES"/>
          </a:p>
        </p:txBody>
      </p:sp>
      <p:sp>
        <p:nvSpPr>
          <p:cNvPr id="6" name="Slide Number Placeholder 5"/>
          <p:cNvSpPr>
            <a:spLocks noGrp="1"/>
          </p:cNvSpPr>
          <p:nvPr>
            <p:ph type="sldNum" sz="quarter" idx="4"/>
          </p:nvPr>
        </p:nvSpPr>
        <p:spPr>
          <a:xfrm rot="16200000">
            <a:off x="8227377" y="5885497"/>
            <a:ext cx="1315721" cy="365125"/>
          </a:xfrm>
          <a:prstGeom prst="rect">
            <a:avLst/>
          </a:prstGeom>
        </p:spPr>
        <p:txBody>
          <a:bodyPr vert="horz" lIns="91440" tIns="45720" rIns="91440" bIns="45720" rtlCol="0" anchor="ctr"/>
          <a:lstStyle>
            <a:lvl1pPr algn="l">
              <a:defRPr sz="2400" b="1">
                <a:solidFill>
                  <a:schemeClr val="tx2"/>
                </a:solidFill>
              </a:defRPr>
            </a:lvl1pPr>
          </a:lstStyle>
          <a:p>
            <a:fld id="{508D11F1-41DD-4B60-B312-CD0223FD58D9}" type="slidenum">
              <a:rPr lang="es-ES" smtClean="0"/>
              <a:t>‹Nº›</a:t>
            </a:fld>
            <a:endParaRPr lang="es-ES"/>
          </a:p>
        </p:txBody>
      </p:sp>
      <p:sp>
        <p:nvSpPr>
          <p:cNvPr id="7" name="Rectangle 6"/>
          <p:cNvSpPr/>
          <p:nvPr/>
        </p:nvSpPr>
        <p:spPr>
          <a:xfrm>
            <a:off x="9001124" y="0"/>
            <a:ext cx="142876"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001124" y="1371600"/>
            <a:ext cx="142876"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spcBef>
          <a:spcPct val="0"/>
        </a:spcBef>
        <a:buNone/>
        <a:defRPr sz="3600" kern="1200" cap="all" spc="-60" baseline="0">
          <a:solidFill>
            <a:schemeClr val="tx2"/>
          </a:solidFill>
          <a:latin typeface="+mj-lt"/>
          <a:ea typeface="+mj-ea"/>
          <a:cs typeface="+mj-cs"/>
        </a:defRPr>
      </a:lvl1pPr>
    </p:titleStyle>
    <p:bodyStyle>
      <a:lvl1pPr marL="0" indent="0" algn="l" defTabSz="914400" rtl="0" eaLnBrk="1" latinLnBrk="0" hangingPunct="1">
        <a:spcBef>
          <a:spcPct val="20000"/>
        </a:spcBef>
        <a:spcAft>
          <a:spcPts val="600"/>
        </a:spcAft>
        <a:buFont typeface="Arial" pitchFamily="34" charset="0"/>
        <a:buNone/>
        <a:defRPr sz="2000" b="1" kern="1200">
          <a:solidFill>
            <a:schemeClr val="tx1"/>
          </a:solidFill>
          <a:latin typeface="+mn-lt"/>
          <a:ea typeface="+mn-ea"/>
          <a:cs typeface="+mn-cs"/>
        </a:defRPr>
      </a:lvl1pPr>
      <a:lvl2pPr marL="457200" indent="-182880" algn="l" defTabSz="914400" rtl="0" eaLnBrk="1" latinLnBrk="0" hangingPunct="1">
        <a:spcBef>
          <a:spcPct val="20000"/>
        </a:spcBef>
        <a:buClr>
          <a:schemeClr val="tx2"/>
        </a:buClr>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Clr>
          <a:schemeClr val="tx2"/>
        </a:buClr>
        <a:buFont typeface="Arial" pitchFamily="34" charset="0"/>
        <a:buChar char="•"/>
        <a:defRPr sz="1800" kern="1200" baseline="0">
          <a:solidFill>
            <a:schemeClr val="tx1"/>
          </a:solidFill>
          <a:latin typeface="+mn-lt"/>
          <a:ea typeface="+mn-ea"/>
          <a:cs typeface="+mn-cs"/>
        </a:defRPr>
      </a:lvl5pPr>
      <a:lvl6pPr marL="25146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emf"/><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w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401216"/>
            <a:ext cx="5791200" cy="1371600"/>
          </a:xfrm>
        </p:spPr>
        <p:txBody>
          <a:bodyPr>
            <a:normAutofit fontScale="90000"/>
          </a:bodyPr>
          <a:lstStyle/>
          <a:p>
            <a:r>
              <a:rPr lang="es-ES" dirty="0" smtClean="0"/>
              <a:t>Seminario infraestructura y construcción</a:t>
            </a:r>
            <a:endParaRPr lang="es-ES" dirty="0"/>
          </a:p>
        </p:txBody>
      </p:sp>
      <p:sp>
        <p:nvSpPr>
          <p:cNvPr id="3" name="2 Marcador de contenido"/>
          <p:cNvSpPr>
            <a:spLocks noGrp="1"/>
          </p:cNvSpPr>
          <p:nvPr>
            <p:ph idx="1"/>
          </p:nvPr>
        </p:nvSpPr>
        <p:spPr/>
        <p:txBody>
          <a:bodyPr>
            <a:normAutofit/>
          </a:bodyPr>
          <a:lstStyle/>
          <a:p>
            <a:r>
              <a:rPr lang="es-ES" b="0" dirty="0" smtClean="0"/>
              <a:t>Desafíos y Oportunidades para la </a:t>
            </a:r>
            <a:r>
              <a:rPr lang="es-ES" b="0" dirty="0"/>
              <a:t>p</a:t>
            </a:r>
            <a:r>
              <a:rPr lang="es-ES" b="0" dirty="0" smtClean="0"/>
              <a:t>róxima década</a:t>
            </a:r>
            <a:endParaRPr lang="es-ES" b="0" dirty="0"/>
          </a:p>
        </p:txBody>
      </p:sp>
      <p:pic>
        <p:nvPicPr>
          <p:cNvPr id="5"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24128" y="5997361"/>
            <a:ext cx="3168352" cy="599991"/>
          </a:xfrm>
          <a:prstGeom prst="rect">
            <a:avLst/>
          </a:prstGeom>
          <a:noFill/>
          <a:extLst>
            <a:ext uri="{909E8E84-426E-40DD-AFC4-6F175D3DCCD1}">
              <a14:hiddenFill xmlns:a14="http://schemas.microsoft.com/office/drawing/2010/main">
                <a:solidFill>
                  <a:srgbClr val="FFFFFF"/>
                </a:solidFill>
              </a14:hiddenFill>
            </a:ext>
          </a:extLst>
        </p:spPr>
      </p:pic>
      <p:sp>
        <p:nvSpPr>
          <p:cNvPr id="4" name="3 CuadroTexto"/>
          <p:cNvSpPr txBox="1"/>
          <p:nvPr/>
        </p:nvSpPr>
        <p:spPr>
          <a:xfrm>
            <a:off x="2483768" y="4581128"/>
            <a:ext cx="4608512" cy="523220"/>
          </a:xfrm>
          <a:prstGeom prst="rect">
            <a:avLst/>
          </a:prstGeom>
          <a:noFill/>
        </p:spPr>
        <p:txBody>
          <a:bodyPr wrap="square" rtlCol="0">
            <a:spAutoFit/>
          </a:bodyPr>
          <a:lstStyle/>
          <a:p>
            <a:pPr algn="ctr"/>
            <a:r>
              <a:rPr lang="es-ES" sz="1400" dirty="0"/>
              <a:t>Ing. </a:t>
            </a:r>
            <a:r>
              <a:rPr lang="es-ES" sz="1400" dirty="0" smtClean="0"/>
              <a:t>Néstor </a:t>
            </a:r>
            <a:r>
              <a:rPr lang="es-ES" sz="1400" dirty="0" err="1" smtClean="0"/>
              <a:t>Giorgi</a:t>
            </a:r>
            <a:endParaRPr lang="es-ES" sz="1400" dirty="0"/>
          </a:p>
          <a:p>
            <a:pPr algn="ctr"/>
            <a:r>
              <a:rPr lang="es-ES" sz="1400" dirty="0"/>
              <a:t>Rosario – Septiembre 2015</a:t>
            </a:r>
          </a:p>
        </p:txBody>
      </p:sp>
      <p:sp>
        <p:nvSpPr>
          <p:cNvPr id="6" name="5 Rectángulo"/>
          <p:cNvSpPr/>
          <p:nvPr/>
        </p:nvSpPr>
        <p:spPr>
          <a:xfrm>
            <a:off x="1979712" y="2828836"/>
            <a:ext cx="5616624" cy="1569660"/>
          </a:xfrm>
          <a:prstGeom prst="rect">
            <a:avLst/>
          </a:prstGeom>
        </p:spPr>
        <p:txBody>
          <a:bodyPr wrap="square">
            <a:spAutoFit/>
          </a:bodyPr>
          <a:lstStyle/>
          <a:p>
            <a:pPr algn="ctr"/>
            <a:r>
              <a:rPr lang="es-MX" altLang="es-ES" sz="2400" b="1" dirty="0" smtClean="0"/>
              <a:t>Estudio de Estrategia y Factibilidad de la Gestión de Residuos Sólidos Urbanos (RSU) para la República Argentina</a:t>
            </a:r>
            <a:endParaRPr lang="es-ES" sz="2400" dirty="0"/>
          </a:p>
        </p:txBody>
      </p:sp>
    </p:spTree>
    <p:extLst>
      <p:ext uri="{BB962C8B-B14F-4D97-AF65-F5344CB8AC3E}">
        <p14:creationId xmlns:p14="http://schemas.microsoft.com/office/powerpoint/2010/main" val="9074510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87448" y="4810662"/>
            <a:ext cx="3168352" cy="599991"/>
          </a:xfrm>
          <a:prstGeom prst="rect">
            <a:avLst/>
          </a:prstGeom>
          <a:noFill/>
          <a:extLst>
            <a:ext uri="{909E8E84-426E-40DD-AFC4-6F175D3DCCD1}">
              <a14:hiddenFill xmlns:a14="http://schemas.microsoft.com/office/drawing/2010/main">
                <a:solidFill>
                  <a:srgbClr val="FFFFFF"/>
                </a:solidFill>
              </a14:hiddenFill>
            </a:ext>
          </a:extLst>
        </p:spPr>
      </p:pic>
      <p:grpSp>
        <p:nvGrpSpPr>
          <p:cNvPr id="9" name="Group 19"/>
          <p:cNvGrpSpPr>
            <a:grpSpLocks/>
          </p:cNvGrpSpPr>
          <p:nvPr/>
        </p:nvGrpSpPr>
        <p:grpSpPr bwMode="auto">
          <a:xfrm>
            <a:off x="113953" y="2015603"/>
            <a:ext cx="8928099" cy="2061469"/>
            <a:chOff x="353" y="2296"/>
            <a:chExt cx="5715" cy="1027"/>
          </a:xfrm>
        </p:grpSpPr>
        <p:pic>
          <p:nvPicPr>
            <p:cNvPr id="10" name="Picture 50" descr="\\clibasalguero01\Usuarios_Z\Ingenieria\36-Mega Planta S&amp;C_Compostaje_MDL\MBT\Fotos\CONSTRUCCIOn\la foto 21.JPG"/>
            <p:cNvPicPr>
              <a:picLocks noChangeAspect="1" noChangeArrowheads="1"/>
            </p:cNvPicPr>
            <p:nvPr/>
          </p:nvPicPr>
          <p:blipFill>
            <a:blip r:embed="rId3"/>
            <a:srcRect/>
            <a:stretch>
              <a:fillRect/>
            </a:stretch>
          </p:blipFill>
          <p:spPr bwMode="auto">
            <a:xfrm>
              <a:off x="353" y="2301"/>
              <a:ext cx="1360" cy="1020"/>
            </a:xfrm>
            <a:prstGeom prst="rect">
              <a:avLst/>
            </a:prstGeom>
            <a:noFill/>
            <a:ln>
              <a:solidFill>
                <a:schemeClr val="bg1">
                  <a:lumMod val="50000"/>
                </a:schemeClr>
              </a:solidFill>
            </a:ln>
          </p:spPr>
        </p:pic>
        <p:pic>
          <p:nvPicPr>
            <p:cNvPr id="11" name="Picture 2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83" y="2296"/>
              <a:ext cx="1485" cy="1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14" y="2296"/>
              <a:ext cx="1420" cy="10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4" descr="TU504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92" y="2296"/>
              <a:ext cx="1538" cy="1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4" name="Picture 2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47664" y="4445496"/>
            <a:ext cx="1727200" cy="1330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41210" y="4437112"/>
            <a:ext cx="1646238" cy="1314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78855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3" y="116631"/>
            <a:ext cx="3168352" cy="59999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83568" y="1901731"/>
            <a:ext cx="7632848" cy="3277820"/>
          </a:xfrm>
          <a:prstGeom prst="rect">
            <a:avLst/>
          </a:prstGeom>
        </p:spPr>
        <p:txBody>
          <a:bodyPr wrap="square">
            <a:spAutoFit/>
          </a:bodyPr>
          <a:lstStyle/>
          <a:p>
            <a:pPr algn="just"/>
            <a:r>
              <a:rPr lang="es-AR" altLang="es-ES" sz="2300" dirty="0">
                <a:solidFill>
                  <a:schemeClr val="accent1">
                    <a:lumMod val="10000"/>
                  </a:schemeClr>
                </a:solidFill>
              </a:rPr>
              <a:t>El objetivo de este trabajo es la elaboración de un diagnostico evaluativo de las actuales condiciones de la Gestión de Residuos Sólidos Urbanos (RSU) de la Republica Argentina, que incluya lineamientos para la propuesta de soluciones y opciones de tratamiento y disposición de los RSU generados a corto, mediano y largo plazo, que sirva como un instrumento para la toma de decisiones por parte de las autoridades de municipales, provinciales y nacionales.</a:t>
            </a:r>
            <a:endParaRPr lang="es-ES" altLang="es-ES" sz="2300" dirty="0">
              <a:solidFill>
                <a:schemeClr val="accent1">
                  <a:lumMod val="10000"/>
                </a:schemeClr>
              </a:solidFill>
            </a:endParaRPr>
          </a:p>
        </p:txBody>
      </p:sp>
      <p:sp>
        <p:nvSpPr>
          <p:cNvPr id="4" name="3 Rectángulo"/>
          <p:cNvSpPr/>
          <p:nvPr/>
        </p:nvSpPr>
        <p:spPr>
          <a:xfrm>
            <a:off x="179512" y="1052736"/>
            <a:ext cx="1893467" cy="7028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63500" dir="3187806" algn="ctr" rotWithShape="0">
                    <a:schemeClr val="bg2"/>
                  </a:outerShdw>
                </a:effectLst>
              </a14:hiddenEffects>
            </a:ext>
          </a:extLst>
        </p:spPr>
        <p:txBody>
          <a:bodyPr/>
          <a:lstStyle/>
          <a:p>
            <a:pPr eaLnBrk="0" fontAlgn="base" hangingPunct="0">
              <a:lnSpc>
                <a:spcPct val="140000"/>
              </a:lnSpc>
              <a:spcBef>
                <a:spcPct val="50000"/>
              </a:spcBef>
              <a:spcAft>
                <a:spcPct val="0"/>
              </a:spcAft>
            </a:pPr>
            <a:r>
              <a:rPr lang="es-ES_tradnl" altLang="es-ES" sz="3200" u="sng" dirty="0">
                <a:latin typeface="Arial" panose="020B0604020202020204" pitchFamily="34" charset="0"/>
              </a:rPr>
              <a:t>Objetivos</a:t>
            </a:r>
          </a:p>
        </p:txBody>
      </p:sp>
    </p:spTree>
    <p:extLst>
      <p:ext uri="{BB962C8B-B14F-4D97-AF65-F5344CB8AC3E}">
        <p14:creationId xmlns:p14="http://schemas.microsoft.com/office/powerpoint/2010/main" val="29716732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3" y="116631"/>
            <a:ext cx="3168352" cy="59999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8" descr="1 - Imag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06308" y="1392542"/>
            <a:ext cx="6164634" cy="546545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9513" y="716698"/>
            <a:ext cx="3100529" cy="7028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63500" dir="3187806" algn="ctr" rotWithShape="0">
                    <a:schemeClr val="bg2"/>
                  </a:outerShdw>
                </a:effectLst>
              </a14:hiddenEffects>
            </a:ext>
          </a:extLst>
        </p:spPr>
        <p:txBody>
          <a:bodyPr/>
          <a:lstStyle/>
          <a:p>
            <a:pPr eaLnBrk="0" fontAlgn="base" hangingPunct="0">
              <a:lnSpc>
                <a:spcPct val="140000"/>
              </a:lnSpc>
              <a:spcBef>
                <a:spcPct val="50000"/>
              </a:spcBef>
              <a:spcAft>
                <a:spcPct val="0"/>
              </a:spcAft>
            </a:pPr>
            <a:r>
              <a:rPr lang="es-ES_tradnl" altLang="es-ES" sz="3200" u="sng" dirty="0">
                <a:latin typeface="Arial" panose="020B0604020202020204" pitchFamily="34" charset="0"/>
              </a:rPr>
              <a:t>Área de Estudio</a:t>
            </a:r>
          </a:p>
        </p:txBody>
      </p:sp>
    </p:spTree>
    <p:extLst>
      <p:ext uri="{BB962C8B-B14F-4D97-AF65-F5344CB8AC3E}">
        <p14:creationId xmlns:p14="http://schemas.microsoft.com/office/powerpoint/2010/main" val="32664248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3" y="116631"/>
            <a:ext cx="3168352" cy="59999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63689" y="2698129"/>
            <a:ext cx="5616623" cy="954107"/>
          </a:xfrm>
          <a:prstGeom prst="rect">
            <a:avLst/>
          </a:prstGeom>
        </p:spPr>
        <p:txBody>
          <a:bodyPr wrap="square">
            <a:spAutoFit/>
          </a:bodyPr>
          <a:lstStyle/>
          <a:p>
            <a:pPr algn="ctr"/>
            <a:r>
              <a:rPr lang="es-AR" altLang="es-ES" sz="2800" b="1" spc="-60" dirty="0"/>
              <a:t>GRSU en la Republica Argentina</a:t>
            </a:r>
          </a:p>
          <a:p>
            <a:pPr algn="ctr"/>
            <a:r>
              <a:rPr lang="es-AR" altLang="es-ES" sz="2800" b="1" spc="-60" dirty="0"/>
              <a:t>Datos Básicos</a:t>
            </a:r>
            <a:endParaRPr lang="es-ES" altLang="es-ES" sz="2800" b="1" spc="-60" dirty="0"/>
          </a:p>
        </p:txBody>
      </p:sp>
    </p:spTree>
    <p:extLst>
      <p:ext uri="{BB962C8B-B14F-4D97-AF65-F5344CB8AC3E}">
        <p14:creationId xmlns:p14="http://schemas.microsoft.com/office/powerpoint/2010/main" val="4352159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1412776"/>
            <a:ext cx="8318565" cy="510577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descr="C:\Users\mgasparetti\AppData\Local\Microsoft\Windows\Temporary Internet Files\Content.Outlook\8D7IWA6K\LogoCAMARC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3" y="116631"/>
            <a:ext cx="3168352" cy="599991"/>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323528" y="716622"/>
            <a:ext cx="7723396" cy="7028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63500" dir="3187806" algn="ctr" rotWithShape="0">
                    <a:schemeClr val="bg2"/>
                  </a:outerShdw>
                </a:effectLst>
              </a14:hiddenEffects>
            </a:ext>
          </a:extLst>
        </p:spPr>
        <p:txBody>
          <a:bodyPr/>
          <a:lstStyle/>
          <a:p>
            <a:pPr eaLnBrk="0" fontAlgn="base" hangingPunct="0">
              <a:lnSpc>
                <a:spcPct val="140000"/>
              </a:lnSpc>
              <a:spcBef>
                <a:spcPct val="50000"/>
              </a:spcBef>
              <a:spcAft>
                <a:spcPct val="0"/>
              </a:spcAft>
            </a:pPr>
            <a:r>
              <a:rPr lang="es-ES_tradnl" altLang="es-ES" sz="3200" u="sng" dirty="0">
                <a:latin typeface="Arial" panose="020B0604020202020204" pitchFamily="34" charset="0"/>
              </a:rPr>
              <a:t>Composición Física Promedio - Argentina</a:t>
            </a:r>
          </a:p>
        </p:txBody>
      </p:sp>
      <p:sp>
        <p:nvSpPr>
          <p:cNvPr id="7" name="Text Box 8"/>
          <p:cNvSpPr txBox="1">
            <a:spLocks noChangeArrowheads="1"/>
          </p:cNvSpPr>
          <p:nvPr/>
        </p:nvSpPr>
        <p:spPr bwMode="auto">
          <a:xfrm>
            <a:off x="2051720" y="6518552"/>
            <a:ext cx="69342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s-ES_tradnl"/>
            </a:defPPr>
            <a:lvl1pPr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1pPr>
            <a:lvl2pPr marL="4572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2pPr>
            <a:lvl3pPr marL="9144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3pPr>
            <a:lvl4pPr marL="13716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4pPr>
            <a:lvl5pPr marL="18288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5pPr>
            <a:lvl6pPr marL="2286000" algn="l" defTabSz="914400" rtl="0" eaLnBrk="1" latinLnBrk="0" hangingPunct="1">
              <a:defRPr sz="2400" u="sng" kern="1200">
                <a:solidFill>
                  <a:srgbClr val="FFFFFF"/>
                </a:solidFill>
                <a:latin typeface="Arial" panose="020B0604020202020204" pitchFamily="34" charset="0"/>
                <a:ea typeface="+mn-ea"/>
                <a:cs typeface="+mn-cs"/>
              </a:defRPr>
            </a:lvl6pPr>
            <a:lvl7pPr marL="2743200" algn="l" defTabSz="914400" rtl="0" eaLnBrk="1" latinLnBrk="0" hangingPunct="1">
              <a:defRPr sz="2400" u="sng" kern="1200">
                <a:solidFill>
                  <a:srgbClr val="FFFFFF"/>
                </a:solidFill>
                <a:latin typeface="Arial" panose="020B0604020202020204" pitchFamily="34" charset="0"/>
                <a:ea typeface="+mn-ea"/>
                <a:cs typeface="+mn-cs"/>
              </a:defRPr>
            </a:lvl7pPr>
            <a:lvl8pPr marL="3200400" algn="l" defTabSz="914400" rtl="0" eaLnBrk="1" latinLnBrk="0" hangingPunct="1">
              <a:defRPr sz="2400" u="sng" kern="1200">
                <a:solidFill>
                  <a:srgbClr val="FFFFFF"/>
                </a:solidFill>
                <a:latin typeface="Arial" panose="020B0604020202020204" pitchFamily="34" charset="0"/>
                <a:ea typeface="+mn-ea"/>
                <a:cs typeface="+mn-cs"/>
              </a:defRPr>
            </a:lvl8pPr>
            <a:lvl9pPr marL="3657600" algn="l" defTabSz="914400" rtl="0" eaLnBrk="1" latinLnBrk="0" hangingPunct="1">
              <a:defRPr sz="2400" u="sng" kern="1200">
                <a:solidFill>
                  <a:srgbClr val="FFFFFF"/>
                </a:solidFill>
                <a:latin typeface="Arial" panose="020B0604020202020204" pitchFamily="34" charset="0"/>
                <a:ea typeface="+mn-ea"/>
                <a:cs typeface="+mn-cs"/>
              </a:defRPr>
            </a:lvl9pPr>
          </a:lstStyle>
          <a:p>
            <a:pPr algn="r"/>
            <a:r>
              <a:rPr lang="es-ES_tradnl" altLang="es-ES" sz="1200" u="none">
                <a:solidFill>
                  <a:schemeClr val="accent1">
                    <a:lumMod val="10000"/>
                  </a:schemeClr>
                </a:solidFill>
              </a:rPr>
              <a:t>Fuente: Instituto de Ingeniería Sanitaria – FIUBA</a:t>
            </a:r>
          </a:p>
        </p:txBody>
      </p:sp>
    </p:spTree>
    <p:extLst>
      <p:ext uri="{BB962C8B-B14F-4D97-AF65-F5344CB8AC3E}">
        <p14:creationId xmlns:p14="http://schemas.microsoft.com/office/powerpoint/2010/main" val="22984995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683568" y="1501452"/>
            <a:ext cx="7632848" cy="5026454"/>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descr="C:\Users\mgasparetti\AppData\Local\Microsoft\Windows\Temporary Internet Files\Content.Outlook\8D7IWA6K\LogoCAMARC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3" y="116631"/>
            <a:ext cx="3168352" cy="599991"/>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2"/>
          <p:cNvSpPr>
            <a:spLocks noChangeArrowheads="1"/>
          </p:cNvSpPr>
          <p:nvPr/>
        </p:nvSpPr>
        <p:spPr bwMode="auto">
          <a:xfrm>
            <a:off x="179513" y="836712"/>
            <a:ext cx="7723396" cy="7028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63500" dir="3187806" algn="ctr" rotWithShape="0">
                    <a:schemeClr val="bg2"/>
                  </a:outerShdw>
                </a:effectLst>
              </a14:hiddenEffects>
            </a:ext>
          </a:extLst>
        </p:spPr>
        <p:txBody>
          <a:bodyPr/>
          <a:lstStyle/>
          <a:p>
            <a:pPr eaLnBrk="0" fontAlgn="base" hangingPunct="0">
              <a:lnSpc>
                <a:spcPct val="140000"/>
              </a:lnSpc>
              <a:spcBef>
                <a:spcPct val="50000"/>
              </a:spcBef>
              <a:spcAft>
                <a:spcPct val="0"/>
              </a:spcAft>
            </a:pPr>
            <a:r>
              <a:rPr lang="es-ES_tradnl" altLang="es-ES" sz="3200" u="sng" dirty="0">
                <a:latin typeface="Arial" panose="020B0604020202020204" pitchFamily="34" charset="0"/>
              </a:rPr>
              <a:t>Composición Física Promedio - Argentina</a:t>
            </a:r>
          </a:p>
        </p:txBody>
      </p:sp>
      <p:sp>
        <p:nvSpPr>
          <p:cNvPr id="8" name="Text Box 8"/>
          <p:cNvSpPr txBox="1">
            <a:spLocks noChangeArrowheads="1"/>
          </p:cNvSpPr>
          <p:nvPr/>
        </p:nvSpPr>
        <p:spPr bwMode="auto">
          <a:xfrm>
            <a:off x="1979712" y="6525344"/>
            <a:ext cx="69342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s-ES_tradnl"/>
            </a:defPPr>
            <a:lvl1pPr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1pPr>
            <a:lvl2pPr marL="4572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2pPr>
            <a:lvl3pPr marL="9144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3pPr>
            <a:lvl4pPr marL="13716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4pPr>
            <a:lvl5pPr marL="18288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5pPr>
            <a:lvl6pPr marL="2286000" algn="l" defTabSz="914400" rtl="0" eaLnBrk="1" latinLnBrk="0" hangingPunct="1">
              <a:defRPr sz="2400" u="sng" kern="1200">
                <a:solidFill>
                  <a:srgbClr val="FFFFFF"/>
                </a:solidFill>
                <a:latin typeface="Arial" panose="020B0604020202020204" pitchFamily="34" charset="0"/>
                <a:ea typeface="+mn-ea"/>
                <a:cs typeface="+mn-cs"/>
              </a:defRPr>
            </a:lvl6pPr>
            <a:lvl7pPr marL="2743200" algn="l" defTabSz="914400" rtl="0" eaLnBrk="1" latinLnBrk="0" hangingPunct="1">
              <a:defRPr sz="2400" u="sng" kern="1200">
                <a:solidFill>
                  <a:srgbClr val="FFFFFF"/>
                </a:solidFill>
                <a:latin typeface="Arial" panose="020B0604020202020204" pitchFamily="34" charset="0"/>
                <a:ea typeface="+mn-ea"/>
                <a:cs typeface="+mn-cs"/>
              </a:defRPr>
            </a:lvl7pPr>
            <a:lvl8pPr marL="3200400" algn="l" defTabSz="914400" rtl="0" eaLnBrk="1" latinLnBrk="0" hangingPunct="1">
              <a:defRPr sz="2400" u="sng" kern="1200">
                <a:solidFill>
                  <a:srgbClr val="FFFFFF"/>
                </a:solidFill>
                <a:latin typeface="Arial" panose="020B0604020202020204" pitchFamily="34" charset="0"/>
                <a:ea typeface="+mn-ea"/>
                <a:cs typeface="+mn-cs"/>
              </a:defRPr>
            </a:lvl8pPr>
            <a:lvl9pPr marL="3657600" algn="l" defTabSz="914400" rtl="0" eaLnBrk="1" latinLnBrk="0" hangingPunct="1">
              <a:defRPr sz="2400" u="sng" kern="1200">
                <a:solidFill>
                  <a:srgbClr val="FFFFFF"/>
                </a:solidFill>
                <a:latin typeface="Arial" panose="020B0604020202020204" pitchFamily="34" charset="0"/>
                <a:ea typeface="+mn-ea"/>
                <a:cs typeface="+mn-cs"/>
              </a:defRPr>
            </a:lvl9pPr>
          </a:lstStyle>
          <a:p>
            <a:pPr algn="r"/>
            <a:r>
              <a:rPr lang="es-ES_tradnl" altLang="es-ES" sz="1200" u="none" dirty="0">
                <a:solidFill>
                  <a:schemeClr val="accent1">
                    <a:lumMod val="10000"/>
                  </a:schemeClr>
                </a:solidFill>
              </a:rPr>
              <a:t>Fuente: Instituto de Ingeniería Sanitaria – FIUBA</a:t>
            </a:r>
          </a:p>
        </p:txBody>
      </p:sp>
    </p:spTree>
    <p:extLst>
      <p:ext uri="{BB962C8B-B14F-4D97-AF65-F5344CB8AC3E}">
        <p14:creationId xmlns:p14="http://schemas.microsoft.com/office/powerpoint/2010/main" val="38753141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3" y="116631"/>
            <a:ext cx="3168352" cy="59999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1382092"/>
            <a:ext cx="8496300" cy="557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2"/>
          <p:cNvSpPr>
            <a:spLocks noChangeArrowheads="1"/>
          </p:cNvSpPr>
          <p:nvPr/>
        </p:nvSpPr>
        <p:spPr bwMode="auto">
          <a:xfrm>
            <a:off x="179513" y="711535"/>
            <a:ext cx="5947269" cy="7028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63500" dir="3187806" algn="ctr" rotWithShape="0">
                    <a:schemeClr val="bg2"/>
                  </a:outerShdw>
                </a:effectLst>
              </a14:hiddenEffects>
            </a:ext>
          </a:extLst>
        </p:spPr>
        <p:txBody>
          <a:bodyPr/>
          <a:lstStyle/>
          <a:p>
            <a:pPr eaLnBrk="0" fontAlgn="base" hangingPunct="0">
              <a:lnSpc>
                <a:spcPct val="140000"/>
              </a:lnSpc>
              <a:spcBef>
                <a:spcPct val="50000"/>
              </a:spcBef>
              <a:spcAft>
                <a:spcPct val="0"/>
              </a:spcAft>
            </a:pPr>
            <a:r>
              <a:rPr lang="es-MX" altLang="es-ES" sz="3200" u="sng" dirty="0">
                <a:latin typeface="Arial" panose="020B0604020202020204" pitchFamily="34" charset="0"/>
              </a:rPr>
              <a:t>Generación de RSU - Argentina</a:t>
            </a:r>
            <a:endParaRPr lang="es-ES_tradnl" altLang="es-ES" sz="3200" u="sng" dirty="0">
              <a:latin typeface="Arial" panose="020B0604020202020204" pitchFamily="34" charset="0"/>
            </a:endParaRPr>
          </a:p>
        </p:txBody>
      </p:sp>
      <p:sp>
        <p:nvSpPr>
          <p:cNvPr id="8" name="Text Box 9"/>
          <p:cNvSpPr txBox="1">
            <a:spLocks noChangeArrowheads="1"/>
          </p:cNvSpPr>
          <p:nvPr/>
        </p:nvSpPr>
        <p:spPr bwMode="auto">
          <a:xfrm>
            <a:off x="2627784" y="6540500"/>
            <a:ext cx="63531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s-ES_tradnl"/>
            </a:defPPr>
            <a:lvl1pPr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1pPr>
            <a:lvl2pPr marL="4572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2pPr>
            <a:lvl3pPr marL="9144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3pPr>
            <a:lvl4pPr marL="13716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4pPr>
            <a:lvl5pPr marL="18288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5pPr>
            <a:lvl6pPr marL="2286000" algn="l" defTabSz="914400" rtl="0" eaLnBrk="1" latinLnBrk="0" hangingPunct="1">
              <a:defRPr sz="2400" u="sng" kern="1200">
                <a:solidFill>
                  <a:srgbClr val="FFFFFF"/>
                </a:solidFill>
                <a:latin typeface="Arial" panose="020B0604020202020204" pitchFamily="34" charset="0"/>
                <a:ea typeface="+mn-ea"/>
                <a:cs typeface="+mn-cs"/>
              </a:defRPr>
            </a:lvl6pPr>
            <a:lvl7pPr marL="2743200" algn="l" defTabSz="914400" rtl="0" eaLnBrk="1" latinLnBrk="0" hangingPunct="1">
              <a:defRPr sz="2400" u="sng" kern="1200">
                <a:solidFill>
                  <a:srgbClr val="FFFFFF"/>
                </a:solidFill>
                <a:latin typeface="Arial" panose="020B0604020202020204" pitchFamily="34" charset="0"/>
                <a:ea typeface="+mn-ea"/>
                <a:cs typeface="+mn-cs"/>
              </a:defRPr>
            </a:lvl7pPr>
            <a:lvl8pPr marL="3200400" algn="l" defTabSz="914400" rtl="0" eaLnBrk="1" latinLnBrk="0" hangingPunct="1">
              <a:defRPr sz="2400" u="sng" kern="1200">
                <a:solidFill>
                  <a:srgbClr val="FFFFFF"/>
                </a:solidFill>
                <a:latin typeface="Arial" panose="020B0604020202020204" pitchFamily="34" charset="0"/>
                <a:ea typeface="+mn-ea"/>
                <a:cs typeface="+mn-cs"/>
              </a:defRPr>
            </a:lvl8pPr>
            <a:lvl9pPr marL="3657600" algn="l" defTabSz="914400" rtl="0" eaLnBrk="1" latinLnBrk="0" hangingPunct="1">
              <a:defRPr sz="2400" u="sng" kern="1200">
                <a:solidFill>
                  <a:srgbClr val="FFFFFF"/>
                </a:solidFill>
                <a:latin typeface="Arial" panose="020B0604020202020204" pitchFamily="34" charset="0"/>
                <a:ea typeface="+mn-ea"/>
                <a:cs typeface="+mn-cs"/>
              </a:defRPr>
            </a:lvl9pPr>
          </a:lstStyle>
          <a:p>
            <a:pPr algn="r"/>
            <a:r>
              <a:rPr lang="es-MX" altLang="es-ES" sz="1400" u="none" dirty="0">
                <a:solidFill>
                  <a:schemeClr val="accent1">
                    <a:lumMod val="10000"/>
                  </a:schemeClr>
                </a:solidFill>
              </a:rPr>
              <a:t>Fuente : Elaboración propia según datos INDEC y Planes Provinciales GIRSU</a:t>
            </a:r>
            <a:endParaRPr lang="en-US" altLang="es-ES" sz="1400" u="none" dirty="0">
              <a:solidFill>
                <a:schemeClr val="accent1">
                  <a:lumMod val="10000"/>
                </a:schemeClr>
              </a:solidFill>
            </a:endParaRPr>
          </a:p>
        </p:txBody>
      </p:sp>
    </p:spTree>
    <p:extLst>
      <p:ext uri="{BB962C8B-B14F-4D97-AF65-F5344CB8AC3E}">
        <p14:creationId xmlns:p14="http://schemas.microsoft.com/office/powerpoint/2010/main" val="35563083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3" y="116631"/>
            <a:ext cx="3168352" cy="59999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10"/>
          <p:cNvSpPr>
            <a:spLocks noChangeArrowheads="1"/>
          </p:cNvSpPr>
          <p:nvPr/>
        </p:nvSpPr>
        <p:spPr bwMode="auto">
          <a:xfrm>
            <a:off x="179513" y="1365723"/>
            <a:ext cx="8784975"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s-ES_tradnl"/>
            </a:defPPr>
            <a:lvl1pPr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1pPr>
            <a:lvl2pPr marL="4572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2pPr>
            <a:lvl3pPr marL="9144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3pPr>
            <a:lvl4pPr marL="13716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4pPr>
            <a:lvl5pPr marL="18288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5pPr>
            <a:lvl6pPr marL="2286000" algn="l" defTabSz="914400" rtl="0" eaLnBrk="1" latinLnBrk="0" hangingPunct="1">
              <a:defRPr sz="2400" u="sng" kern="1200">
                <a:solidFill>
                  <a:srgbClr val="FFFFFF"/>
                </a:solidFill>
                <a:latin typeface="Arial" panose="020B0604020202020204" pitchFamily="34" charset="0"/>
                <a:ea typeface="+mn-ea"/>
                <a:cs typeface="+mn-cs"/>
              </a:defRPr>
            </a:lvl6pPr>
            <a:lvl7pPr marL="2743200" algn="l" defTabSz="914400" rtl="0" eaLnBrk="1" latinLnBrk="0" hangingPunct="1">
              <a:defRPr sz="2400" u="sng" kern="1200">
                <a:solidFill>
                  <a:srgbClr val="FFFFFF"/>
                </a:solidFill>
                <a:latin typeface="Arial" panose="020B0604020202020204" pitchFamily="34" charset="0"/>
                <a:ea typeface="+mn-ea"/>
                <a:cs typeface="+mn-cs"/>
              </a:defRPr>
            </a:lvl7pPr>
            <a:lvl8pPr marL="3200400" algn="l" defTabSz="914400" rtl="0" eaLnBrk="1" latinLnBrk="0" hangingPunct="1">
              <a:defRPr sz="2400" u="sng" kern="1200">
                <a:solidFill>
                  <a:srgbClr val="FFFFFF"/>
                </a:solidFill>
                <a:latin typeface="Arial" panose="020B0604020202020204" pitchFamily="34" charset="0"/>
                <a:ea typeface="+mn-ea"/>
                <a:cs typeface="+mn-cs"/>
              </a:defRPr>
            </a:lvl8pPr>
            <a:lvl9pPr marL="3657600" algn="l" defTabSz="914400" rtl="0" eaLnBrk="1" latinLnBrk="0" hangingPunct="1">
              <a:defRPr sz="2400" u="sng" kern="1200">
                <a:solidFill>
                  <a:srgbClr val="FFFFFF"/>
                </a:solidFill>
                <a:latin typeface="Arial" panose="020B0604020202020204" pitchFamily="34" charset="0"/>
                <a:ea typeface="+mn-ea"/>
                <a:cs typeface="+mn-cs"/>
              </a:defRPr>
            </a:lvl9pPr>
          </a:lstStyle>
          <a:p>
            <a:pPr lvl="1" algn="l">
              <a:buClr>
                <a:srgbClr val="FFFF00"/>
              </a:buClr>
              <a:buSzPct val="90000"/>
              <a:buFont typeface="Wingdings" panose="05000000000000000000" pitchFamily="2" charset="2"/>
              <a:buNone/>
            </a:pPr>
            <a:endParaRPr lang="es-MX" altLang="es-ES" u="none" dirty="0">
              <a:solidFill>
                <a:schemeClr val="accent1">
                  <a:lumMod val="10000"/>
                </a:schemeClr>
              </a:solidFill>
            </a:endParaRPr>
          </a:p>
          <a:p>
            <a:pPr algn="l">
              <a:buClr>
                <a:schemeClr val="tx2"/>
              </a:buClr>
              <a:buFont typeface="Symbol" panose="05050102010706020507" pitchFamily="18" charset="2"/>
              <a:buChar char="·"/>
            </a:pPr>
            <a:r>
              <a:rPr lang="es-MX" altLang="es-ES" u="none" dirty="0">
                <a:solidFill>
                  <a:schemeClr val="accent1">
                    <a:lumMod val="10000"/>
                  </a:schemeClr>
                </a:solidFill>
              </a:rPr>
              <a:t> </a:t>
            </a:r>
            <a:r>
              <a:rPr lang="es-AR" altLang="es-ES" sz="2300" u="none" dirty="0">
                <a:solidFill>
                  <a:schemeClr val="accent1">
                    <a:lumMod val="10000"/>
                  </a:schemeClr>
                </a:solidFill>
              </a:rPr>
              <a:t>La producción per cápita (PPC) promedio diaria de residuos sólidos urbanos, para el país se estimó en: </a:t>
            </a:r>
            <a:r>
              <a:rPr lang="es-AR" altLang="es-ES" sz="2300" b="1" u="none" dirty="0">
                <a:solidFill>
                  <a:schemeClr val="accent1">
                    <a:lumMod val="10000"/>
                  </a:schemeClr>
                </a:solidFill>
              </a:rPr>
              <a:t>1,036 kg/</a:t>
            </a:r>
            <a:r>
              <a:rPr lang="es-AR" altLang="es-ES" sz="2300" b="1" u="none" dirty="0" err="1">
                <a:solidFill>
                  <a:schemeClr val="accent1">
                    <a:lumMod val="10000"/>
                  </a:schemeClr>
                </a:solidFill>
              </a:rPr>
              <a:t>Hab</a:t>
            </a:r>
            <a:r>
              <a:rPr lang="es-AR" altLang="es-ES" sz="2300" b="1" u="none" dirty="0">
                <a:solidFill>
                  <a:schemeClr val="accent1">
                    <a:lumMod val="10000"/>
                  </a:schemeClr>
                </a:solidFill>
              </a:rPr>
              <a:t>/día.</a:t>
            </a:r>
          </a:p>
          <a:p>
            <a:pPr algn="l">
              <a:buClr>
                <a:schemeClr val="tx2"/>
              </a:buClr>
              <a:buFont typeface="Symbol" panose="05050102010706020507" pitchFamily="18" charset="2"/>
              <a:buChar char="·"/>
            </a:pPr>
            <a:endParaRPr lang="es-AR" altLang="es-ES" sz="2300" b="1" u="none" dirty="0">
              <a:solidFill>
                <a:schemeClr val="accent1">
                  <a:lumMod val="10000"/>
                </a:schemeClr>
              </a:solidFill>
            </a:endParaRPr>
          </a:p>
          <a:p>
            <a:pPr algn="l">
              <a:buClr>
                <a:schemeClr val="tx2"/>
              </a:buClr>
              <a:buFont typeface="Symbol" panose="05050102010706020507" pitchFamily="18" charset="2"/>
              <a:buChar char="·"/>
            </a:pPr>
            <a:r>
              <a:rPr lang="es-AR" altLang="es-ES" sz="2300" u="none" dirty="0">
                <a:solidFill>
                  <a:schemeClr val="accent1">
                    <a:lumMod val="10000"/>
                  </a:schemeClr>
                </a:solidFill>
              </a:rPr>
              <a:t>La generación total de residuos estimada para:</a:t>
            </a:r>
            <a:endParaRPr lang="es-ES" altLang="es-ES" sz="2300" u="none" dirty="0">
              <a:solidFill>
                <a:schemeClr val="accent1">
                  <a:lumMod val="10000"/>
                </a:schemeClr>
              </a:solidFill>
            </a:endParaRPr>
          </a:p>
          <a:p>
            <a:pPr lvl="1"/>
            <a:r>
              <a:rPr lang="es-AR" altLang="es-ES" sz="2300" u="none" dirty="0" smtClean="0">
                <a:solidFill>
                  <a:schemeClr val="accent1">
                    <a:lumMod val="10000"/>
                  </a:schemeClr>
                </a:solidFill>
              </a:rPr>
              <a:t>             Año </a:t>
            </a:r>
            <a:r>
              <a:rPr lang="es-AR" altLang="es-ES" sz="2300" u="none" dirty="0">
                <a:solidFill>
                  <a:schemeClr val="accent1">
                    <a:lumMod val="10000"/>
                  </a:schemeClr>
                </a:solidFill>
              </a:rPr>
              <a:t>2015:		44.623 toneladas diarias.</a:t>
            </a:r>
            <a:endParaRPr lang="es-MX" altLang="es-ES" sz="2300" u="none" dirty="0">
              <a:solidFill>
                <a:schemeClr val="accent1">
                  <a:lumMod val="10000"/>
                </a:schemeClr>
              </a:solidFill>
            </a:endParaRPr>
          </a:p>
          <a:p>
            <a:pPr lvl="1"/>
            <a:r>
              <a:rPr lang="es-AR" altLang="es-ES" sz="2300" u="none" dirty="0" smtClean="0">
                <a:solidFill>
                  <a:schemeClr val="accent1">
                    <a:lumMod val="10000"/>
                  </a:schemeClr>
                </a:solidFill>
              </a:rPr>
              <a:t>             Año </a:t>
            </a:r>
            <a:r>
              <a:rPr lang="es-AR" altLang="es-ES" sz="2300" u="none" dirty="0">
                <a:solidFill>
                  <a:schemeClr val="accent1">
                    <a:lumMod val="10000"/>
                  </a:schemeClr>
                </a:solidFill>
              </a:rPr>
              <a:t>2020:		51.170 toneladas diarias.</a:t>
            </a:r>
            <a:endParaRPr lang="es-MX" altLang="es-ES" sz="2300" u="none" dirty="0">
              <a:solidFill>
                <a:schemeClr val="accent1">
                  <a:lumMod val="10000"/>
                </a:schemeClr>
              </a:solidFill>
            </a:endParaRPr>
          </a:p>
          <a:p>
            <a:pPr lvl="1"/>
            <a:r>
              <a:rPr lang="es-AR" altLang="es-ES" sz="2300" u="none" dirty="0" smtClean="0">
                <a:solidFill>
                  <a:schemeClr val="accent1">
                    <a:lumMod val="10000"/>
                  </a:schemeClr>
                </a:solidFill>
              </a:rPr>
              <a:t>             Año </a:t>
            </a:r>
            <a:r>
              <a:rPr lang="es-AR" altLang="es-ES" sz="2300" u="none" dirty="0">
                <a:solidFill>
                  <a:schemeClr val="accent1">
                    <a:lumMod val="10000"/>
                  </a:schemeClr>
                </a:solidFill>
              </a:rPr>
              <a:t>2025:		57.985 toneladas diarias</a:t>
            </a:r>
            <a:r>
              <a:rPr lang="es-AR" altLang="es-ES" u="none" dirty="0">
                <a:solidFill>
                  <a:schemeClr val="tx1"/>
                </a:solidFill>
              </a:rPr>
              <a:t>.</a:t>
            </a:r>
            <a:endParaRPr lang="es-ES" altLang="es-ES" u="none" dirty="0">
              <a:solidFill>
                <a:schemeClr val="tx1"/>
              </a:solidFill>
            </a:endParaRPr>
          </a:p>
        </p:txBody>
      </p:sp>
      <p:sp>
        <p:nvSpPr>
          <p:cNvPr id="4" name="Rectangle 2"/>
          <p:cNvSpPr>
            <a:spLocks noChangeArrowheads="1"/>
          </p:cNvSpPr>
          <p:nvPr/>
        </p:nvSpPr>
        <p:spPr bwMode="auto">
          <a:xfrm>
            <a:off x="179513" y="980728"/>
            <a:ext cx="5036956" cy="7028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63500" dir="3187806" algn="ctr" rotWithShape="0">
                    <a:schemeClr val="bg2"/>
                  </a:outerShdw>
                </a:effectLst>
              </a14:hiddenEffects>
            </a:ext>
          </a:extLst>
        </p:spPr>
        <p:txBody>
          <a:bodyPr/>
          <a:lstStyle/>
          <a:p>
            <a:pPr eaLnBrk="0" fontAlgn="base" hangingPunct="0">
              <a:lnSpc>
                <a:spcPct val="140000"/>
              </a:lnSpc>
              <a:spcBef>
                <a:spcPct val="50000"/>
              </a:spcBef>
              <a:spcAft>
                <a:spcPct val="0"/>
              </a:spcAft>
            </a:pPr>
            <a:r>
              <a:rPr lang="es-MX" altLang="es-ES" sz="3200" u="sng" dirty="0">
                <a:latin typeface="Arial" panose="020B0604020202020204" pitchFamily="34" charset="0"/>
              </a:rPr>
              <a:t>Conclusiones Preliminares</a:t>
            </a:r>
            <a:endParaRPr lang="es-ES_tradnl" altLang="es-ES" sz="3200" u="sng" dirty="0">
              <a:latin typeface="Arial" panose="020B0604020202020204" pitchFamily="34" charset="0"/>
            </a:endParaRPr>
          </a:p>
        </p:txBody>
      </p:sp>
      <p:sp>
        <p:nvSpPr>
          <p:cNvPr id="5" name="Text Box 9"/>
          <p:cNvSpPr txBox="1">
            <a:spLocks noChangeArrowheads="1"/>
          </p:cNvSpPr>
          <p:nvPr/>
        </p:nvSpPr>
        <p:spPr bwMode="auto">
          <a:xfrm>
            <a:off x="2611313" y="6453336"/>
            <a:ext cx="63531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s-ES_tradnl"/>
            </a:defPPr>
            <a:lvl1pPr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1pPr>
            <a:lvl2pPr marL="4572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2pPr>
            <a:lvl3pPr marL="9144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3pPr>
            <a:lvl4pPr marL="13716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4pPr>
            <a:lvl5pPr marL="18288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5pPr>
            <a:lvl6pPr marL="2286000" algn="l" defTabSz="914400" rtl="0" eaLnBrk="1" latinLnBrk="0" hangingPunct="1">
              <a:defRPr sz="2400" u="sng" kern="1200">
                <a:solidFill>
                  <a:srgbClr val="FFFFFF"/>
                </a:solidFill>
                <a:latin typeface="Arial" panose="020B0604020202020204" pitchFamily="34" charset="0"/>
                <a:ea typeface="+mn-ea"/>
                <a:cs typeface="+mn-cs"/>
              </a:defRPr>
            </a:lvl6pPr>
            <a:lvl7pPr marL="2743200" algn="l" defTabSz="914400" rtl="0" eaLnBrk="1" latinLnBrk="0" hangingPunct="1">
              <a:defRPr sz="2400" u="sng" kern="1200">
                <a:solidFill>
                  <a:srgbClr val="FFFFFF"/>
                </a:solidFill>
                <a:latin typeface="Arial" panose="020B0604020202020204" pitchFamily="34" charset="0"/>
                <a:ea typeface="+mn-ea"/>
                <a:cs typeface="+mn-cs"/>
              </a:defRPr>
            </a:lvl7pPr>
            <a:lvl8pPr marL="3200400" algn="l" defTabSz="914400" rtl="0" eaLnBrk="1" latinLnBrk="0" hangingPunct="1">
              <a:defRPr sz="2400" u="sng" kern="1200">
                <a:solidFill>
                  <a:srgbClr val="FFFFFF"/>
                </a:solidFill>
                <a:latin typeface="Arial" panose="020B0604020202020204" pitchFamily="34" charset="0"/>
                <a:ea typeface="+mn-ea"/>
                <a:cs typeface="+mn-cs"/>
              </a:defRPr>
            </a:lvl8pPr>
            <a:lvl9pPr marL="3657600" algn="l" defTabSz="914400" rtl="0" eaLnBrk="1" latinLnBrk="0" hangingPunct="1">
              <a:defRPr sz="2400" u="sng" kern="1200">
                <a:solidFill>
                  <a:srgbClr val="FFFFFF"/>
                </a:solidFill>
                <a:latin typeface="Arial" panose="020B0604020202020204" pitchFamily="34" charset="0"/>
                <a:ea typeface="+mn-ea"/>
                <a:cs typeface="+mn-cs"/>
              </a:defRPr>
            </a:lvl9pPr>
          </a:lstStyle>
          <a:p>
            <a:pPr algn="r"/>
            <a:r>
              <a:rPr lang="es-MX" altLang="es-ES" sz="1400" u="none" dirty="0">
                <a:solidFill>
                  <a:schemeClr val="accent1">
                    <a:lumMod val="10000"/>
                  </a:schemeClr>
                </a:solidFill>
              </a:rPr>
              <a:t>Fuente : Elaboración propia según datos INDEC y Planes Provinciales GIRSU</a:t>
            </a:r>
            <a:endParaRPr lang="en-US" altLang="es-ES" sz="1400" u="none" dirty="0">
              <a:solidFill>
                <a:schemeClr val="accent1">
                  <a:lumMod val="10000"/>
                </a:schemeClr>
              </a:solidFill>
            </a:endParaRPr>
          </a:p>
        </p:txBody>
      </p:sp>
    </p:spTree>
    <p:extLst>
      <p:ext uri="{BB962C8B-B14F-4D97-AF65-F5344CB8AC3E}">
        <p14:creationId xmlns:p14="http://schemas.microsoft.com/office/powerpoint/2010/main" val="41402812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3" y="116631"/>
            <a:ext cx="3168352" cy="599991"/>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8"/>
          <p:cNvSpPr txBox="1">
            <a:spLocks noChangeArrowheads="1"/>
          </p:cNvSpPr>
          <p:nvPr/>
        </p:nvSpPr>
        <p:spPr bwMode="auto">
          <a:xfrm>
            <a:off x="2051720" y="2690479"/>
            <a:ext cx="5159434"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s-ES_tradnl"/>
            </a:defPPr>
            <a:lvl1pPr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1pPr>
            <a:lvl2pPr marL="4572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2pPr>
            <a:lvl3pPr marL="9144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3pPr>
            <a:lvl4pPr marL="13716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4pPr>
            <a:lvl5pPr marL="18288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5pPr>
            <a:lvl6pPr marL="2286000" algn="l" defTabSz="914400" rtl="0" eaLnBrk="1" latinLnBrk="0" hangingPunct="1">
              <a:defRPr sz="2400" u="sng" kern="1200">
                <a:solidFill>
                  <a:srgbClr val="FFFFFF"/>
                </a:solidFill>
                <a:latin typeface="Arial" panose="020B0604020202020204" pitchFamily="34" charset="0"/>
                <a:ea typeface="+mn-ea"/>
                <a:cs typeface="+mn-cs"/>
              </a:defRPr>
            </a:lvl6pPr>
            <a:lvl7pPr marL="2743200" algn="l" defTabSz="914400" rtl="0" eaLnBrk="1" latinLnBrk="0" hangingPunct="1">
              <a:defRPr sz="2400" u="sng" kern="1200">
                <a:solidFill>
                  <a:srgbClr val="FFFFFF"/>
                </a:solidFill>
                <a:latin typeface="Arial" panose="020B0604020202020204" pitchFamily="34" charset="0"/>
                <a:ea typeface="+mn-ea"/>
                <a:cs typeface="+mn-cs"/>
              </a:defRPr>
            </a:lvl7pPr>
            <a:lvl8pPr marL="3200400" algn="l" defTabSz="914400" rtl="0" eaLnBrk="1" latinLnBrk="0" hangingPunct="1">
              <a:defRPr sz="2400" u="sng" kern="1200">
                <a:solidFill>
                  <a:srgbClr val="FFFFFF"/>
                </a:solidFill>
                <a:latin typeface="Arial" panose="020B0604020202020204" pitchFamily="34" charset="0"/>
                <a:ea typeface="+mn-ea"/>
                <a:cs typeface="+mn-cs"/>
              </a:defRPr>
            </a:lvl8pPr>
            <a:lvl9pPr marL="3657600" algn="l" defTabSz="914400" rtl="0" eaLnBrk="1" latinLnBrk="0" hangingPunct="1">
              <a:defRPr sz="2400" u="sng" kern="1200">
                <a:solidFill>
                  <a:srgbClr val="FFFFFF"/>
                </a:solidFill>
                <a:latin typeface="Arial" panose="020B0604020202020204" pitchFamily="34" charset="0"/>
                <a:ea typeface="+mn-ea"/>
                <a:cs typeface="+mn-cs"/>
              </a:defRPr>
            </a:lvl9pPr>
          </a:lstStyle>
          <a:p>
            <a:pPr algn="ctr"/>
            <a:r>
              <a:rPr lang="es-AR" altLang="es-ES" sz="2800" b="1" u="none" spc="-60" dirty="0">
                <a:solidFill>
                  <a:schemeClr val="tx1"/>
                </a:solidFill>
                <a:latin typeface="+mn-lt"/>
              </a:rPr>
              <a:t>Factibilidad de </a:t>
            </a:r>
            <a:r>
              <a:rPr lang="es-AR" altLang="es-ES" sz="2800" b="1" u="none" spc="-60" dirty="0" smtClean="0">
                <a:solidFill>
                  <a:schemeClr val="tx1"/>
                </a:solidFill>
                <a:latin typeface="+mn-lt"/>
              </a:rPr>
              <a:t>GRSU Republica </a:t>
            </a:r>
            <a:r>
              <a:rPr lang="es-AR" altLang="es-ES" sz="2800" b="1" u="none" spc="-60" dirty="0">
                <a:solidFill>
                  <a:schemeClr val="tx1"/>
                </a:solidFill>
                <a:latin typeface="+mn-lt"/>
              </a:rPr>
              <a:t>Argentina</a:t>
            </a:r>
            <a:endParaRPr lang="es-ES" altLang="es-ES" sz="2800" b="1" u="none" spc="-60" dirty="0">
              <a:solidFill>
                <a:schemeClr val="tx1"/>
              </a:solidFill>
              <a:latin typeface="+mn-lt"/>
            </a:endParaRPr>
          </a:p>
        </p:txBody>
      </p:sp>
    </p:spTree>
    <p:extLst>
      <p:ext uri="{BB962C8B-B14F-4D97-AF65-F5344CB8AC3E}">
        <p14:creationId xmlns:p14="http://schemas.microsoft.com/office/powerpoint/2010/main" val="27652935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3" y="116631"/>
            <a:ext cx="3168352" cy="59999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1 Tabla"/>
          <p:cNvGraphicFramePr>
            <a:graphicFrameLocks noGrp="1"/>
          </p:cNvGraphicFramePr>
          <p:nvPr>
            <p:extLst>
              <p:ext uri="{D42A27DB-BD31-4B8C-83A1-F6EECF244321}">
                <p14:modId xmlns:p14="http://schemas.microsoft.com/office/powerpoint/2010/main" val="2342262485"/>
              </p:ext>
            </p:extLst>
          </p:nvPr>
        </p:nvGraphicFramePr>
        <p:xfrm>
          <a:off x="179513" y="1628800"/>
          <a:ext cx="8640959" cy="4896544"/>
        </p:xfrm>
        <a:graphic>
          <a:graphicData uri="http://schemas.openxmlformats.org/drawingml/2006/table">
            <a:tbl>
              <a:tblPr/>
              <a:tblGrid>
                <a:gridCol w="2621330"/>
                <a:gridCol w="6019629"/>
              </a:tblGrid>
              <a:tr h="533234">
                <a:tc>
                  <a:txBody>
                    <a:bodyPr/>
                    <a:lstStyle>
                      <a:lvl1pPr>
                        <a:spcBef>
                          <a:spcPct val="20000"/>
                        </a:spcBef>
                        <a:defRPr kumimoji="1" sz="2800">
                          <a:solidFill>
                            <a:schemeClr val="tx1"/>
                          </a:solidFill>
                          <a:latin typeface="Times New Roman" panose="02020603050405020304" pitchFamily="18" charset="0"/>
                        </a:defRPr>
                      </a:lvl1pPr>
                      <a:lvl2pPr>
                        <a:spcBef>
                          <a:spcPct val="20000"/>
                        </a:spcBef>
                        <a:defRPr kumimoji="1" sz="2400">
                          <a:solidFill>
                            <a:schemeClr val="tx1"/>
                          </a:solidFill>
                          <a:latin typeface="Times New Roman" panose="02020603050405020304" pitchFamily="18" charset="0"/>
                        </a:defRPr>
                      </a:lvl2pPr>
                      <a:lvl3pPr>
                        <a:spcBef>
                          <a:spcPct val="20000"/>
                        </a:spcBef>
                        <a:defRPr kumimoji="1" sz="2000">
                          <a:solidFill>
                            <a:schemeClr val="tx1"/>
                          </a:solidFill>
                          <a:latin typeface="Times New Roman" panose="02020603050405020304" pitchFamily="18" charset="0"/>
                        </a:defRPr>
                      </a:lvl3pPr>
                      <a:lvl4pPr>
                        <a:spcBef>
                          <a:spcPct val="20000"/>
                        </a:spcBef>
                        <a:defRPr kumimoji="1">
                          <a:solidFill>
                            <a:schemeClr val="tx1"/>
                          </a:solidFill>
                          <a:latin typeface="Times New Roman" panose="02020603050405020304" pitchFamily="18" charset="0"/>
                        </a:defRPr>
                      </a:lvl4pPr>
                      <a:lvl5pPr>
                        <a:spcBef>
                          <a:spcPct val="20000"/>
                        </a:spcBef>
                        <a:defRPr kumimoji="1">
                          <a:solidFill>
                            <a:schemeClr val="tx1"/>
                          </a:solidFill>
                          <a:latin typeface="Times New Roman" panose="02020603050405020304" pitchFamily="18" charset="0"/>
                        </a:defRPr>
                      </a:lvl5pPr>
                      <a:lvl6pPr eaLnBrk="0" fontAlgn="base" hangingPunct="0">
                        <a:spcBef>
                          <a:spcPct val="20000"/>
                        </a:spcBef>
                        <a:spcAft>
                          <a:spcPct val="0"/>
                        </a:spcAft>
                        <a:defRPr kumimoji="1">
                          <a:solidFill>
                            <a:schemeClr val="tx1"/>
                          </a:solidFill>
                          <a:latin typeface="Times New Roman" panose="02020603050405020304" pitchFamily="18" charset="0"/>
                        </a:defRPr>
                      </a:lvl6pPr>
                      <a:lvl7pPr eaLnBrk="0" fontAlgn="base" hangingPunct="0">
                        <a:spcBef>
                          <a:spcPct val="20000"/>
                        </a:spcBef>
                        <a:spcAft>
                          <a:spcPct val="0"/>
                        </a:spcAft>
                        <a:defRPr kumimoji="1">
                          <a:solidFill>
                            <a:schemeClr val="tx1"/>
                          </a:solidFill>
                          <a:latin typeface="Times New Roman" panose="02020603050405020304" pitchFamily="18" charset="0"/>
                        </a:defRPr>
                      </a:lvl7pPr>
                      <a:lvl8pPr eaLnBrk="0" fontAlgn="base" hangingPunct="0">
                        <a:spcBef>
                          <a:spcPct val="20000"/>
                        </a:spcBef>
                        <a:spcAft>
                          <a:spcPct val="0"/>
                        </a:spcAft>
                        <a:defRPr kumimoji="1">
                          <a:solidFill>
                            <a:schemeClr val="tx1"/>
                          </a:solidFill>
                          <a:latin typeface="Times New Roman" panose="02020603050405020304" pitchFamily="18" charset="0"/>
                        </a:defRPr>
                      </a:lvl8pPr>
                      <a:lvl9pPr eaLnBrk="0" fontAlgn="base" hangingPunct="0">
                        <a:spcBef>
                          <a:spcPct val="20000"/>
                        </a:spcBef>
                        <a:spcAft>
                          <a:spcPct val="0"/>
                        </a:spcAft>
                        <a:defRPr kumimoji="1">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1" lang="es-AR" altLang="es-ES" sz="2800" b="1" i="0" u="none" strike="noStrike" cap="none" normalizeH="0" baseline="0" dirty="0" smtClean="0">
                          <a:ln>
                            <a:noFill/>
                          </a:ln>
                          <a:solidFill>
                            <a:schemeClr val="accent1">
                              <a:lumMod val="10000"/>
                            </a:schemeClr>
                          </a:solidFill>
                          <a:effectLst/>
                          <a:latin typeface="Arial" panose="020B0604020202020204" pitchFamily="34" charset="0"/>
                        </a:rPr>
                        <a:t>Población</a:t>
                      </a:r>
                      <a:endParaRPr kumimoji="1" lang="es-ES" altLang="es-ES" sz="2800" b="1" i="0" u="none" strike="noStrike" cap="none" normalizeH="0" baseline="0" dirty="0" smtClean="0">
                        <a:ln>
                          <a:noFill/>
                        </a:ln>
                        <a:solidFill>
                          <a:schemeClr val="accent1">
                            <a:lumMod val="10000"/>
                          </a:schemeClr>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kumimoji="1" sz="2800">
                          <a:solidFill>
                            <a:schemeClr val="tx1"/>
                          </a:solidFill>
                          <a:latin typeface="Times New Roman" panose="02020603050405020304" pitchFamily="18" charset="0"/>
                        </a:defRPr>
                      </a:lvl1pPr>
                      <a:lvl2pPr>
                        <a:spcBef>
                          <a:spcPct val="20000"/>
                        </a:spcBef>
                        <a:defRPr kumimoji="1" sz="2400">
                          <a:solidFill>
                            <a:schemeClr val="tx1"/>
                          </a:solidFill>
                          <a:latin typeface="Times New Roman" panose="02020603050405020304" pitchFamily="18" charset="0"/>
                        </a:defRPr>
                      </a:lvl2pPr>
                      <a:lvl3pPr>
                        <a:spcBef>
                          <a:spcPct val="20000"/>
                        </a:spcBef>
                        <a:defRPr kumimoji="1" sz="2000">
                          <a:solidFill>
                            <a:schemeClr val="tx1"/>
                          </a:solidFill>
                          <a:latin typeface="Times New Roman" panose="02020603050405020304" pitchFamily="18" charset="0"/>
                        </a:defRPr>
                      </a:lvl3pPr>
                      <a:lvl4pPr>
                        <a:spcBef>
                          <a:spcPct val="20000"/>
                        </a:spcBef>
                        <a:defRPr kumimoji="1">
                          <a:solidFill>
                            <a:schemeClr val="tx1"/>
                          </a:solidFill>
                          <a:latin typeface="Times New Roman" panose="02020603050405020304" pitchFamily="18" charset="0"/>
                        </a:defRPr>
                      </a:lvl4pPr>
                      <a:lvl5pPr>
                        <a:spcBef>
                          <a:spcPct val="20000"/>
                        </a:spcBef>
                        <a:defRPr kumimoji="1">
                          <a:solidFill>
                            <a:schemeClr val="tx1"/>
                          </a:solidFill>
                          <a:latin typeface="Times New Roman" panose="02020603050405020304" pitchFamily="18" charset="0"/>
                        </a:defRPr>
                      </a:lvl5pPr>
                      <a:lvl6pPr eaLnBrk="0" fontAlgn="base" hangingPunct="0">
                        <a:spcBef>
                          <a:spcPct val="20000"/>
                        </a:spcBef>
                        <a:spcAft>
                          <a:spcPct val="0"/>
                        </a:spcAft>
                        <a:defRPr kumimoji="1">
                          <a:solidFill>
                            <a:schemeClr val="tx1"/>
                          </a:solidFill>
                          <a:latin typeface="Times New Roman" panose="02020603050405020304" pitchFamily="18" charset="0"/>
                        </a:defRPr>
                      </a:lvl6pPr>
                      <a:lvl7pPr eaLnBrk="0" fontAlgn="base" hangingPunct="0">
                        <a:spcBef>
                          <a:spcPct val="20000"/>
                        </a:spcBef>
                        <a:spcAft>
                          <a:spcPct val="0"/>
                        </a:spcAft>
                        <a:defRPr kumimoji="1">
                          <a:solidFill>
                            <a:schemeClr val="tx1"/>
                          </a:solidFill>
                          <a:latin typeface="Times New Roman" panose="02020603050405020304" pitchFamily="18" charset="0"/>
                        </a:defRPr>
                      </a:lvl7pPr>
                      <a:lvl8pPr eaLnBrk="0" fontAlgn="base" hangingPunct="0">
                        <a:spcBef>
                          <a:spcPct val="20000"/>
                        </a:spcBef>
                        <a:spcAft>
                          <a:spcPct val="0"/>
                        </a:spcAft>
                        <a:defRPr kumimoji="1">
                          <a:solidFill>
                            <a:schemeClr val="tx1"/>
                          </a:solidFill>
                          <a:latin typeface="Times New Roman" panose="02020603050405020304" pitchFamily="18" charset="0"/>
                        </a:defRPr>
                      </a:lvl8pPr>
                      <a:lvl9pPr eaLnBrk="0" fontAlgn="base" hangingPunct="0">
                        <a:spcBef>
                          <a:spcPct val="20000"/>
                        </a:spcBef>
                        <a:spcAft>
                          <a:spcPct val="0"/>
                        </a:spcAft>
                        <a:defRPr kumimoji="1">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20000"/>
                        </a:spcBef>
                        <a:spcAft>
                          <a:spcPct val="0"/>
                        </a:spcAft>
                        <a:buClr>
                          <a:srgbClr val="FFFF00"/>
                        </a:buClr>
                        <a:buSzTx/>
                        <a:buFont typeface="Wingdings" panose="05000000000000000000" pitchFamily="2" charset="2"/>
                        <a:buNone/>
                        <a:tabLst/>
                      </a:pPr>
                      <a:r>
                        <a:rPr kumimoji="1" lang="es-AR" altLang="es-ES" sz="2800" b="1" i="0" u="none" strike="noStrike" cap="none" normalizeH="0" baseline="0" dirty="0" smtClean="0">
                          <a:ln>
                            <a:noFill/>
                          </a:ln>
                          <a:solidFill>
                            <a:schemeClr val="accent1">
                              <a:lumMod val="10000"/>
                            </a:schemeClr>
                          </a:solidFill>
                          <a:effectLst/>
                          <a:latin typeface="Arial" panose="020B0604020202020204" pitchFamily="34" charset="0"/>
                        </a:rPr>
                        <a:t>Alternativas de Tratamiento</a:t>
                      </a:r>
                      <a:endParaRPr kumimoji="1" lang="es-ES" altLang="es-ES" sz="2800" b="1" i="0" u="none" strike="noStrike" cap="none" normalizeH="0" baseline="0" dirty="0" smtClean="0">
                        <a:ln>
                          <a:noFill/>
                        </a:ln>
                        <a:solidFill>
                          <a:schemeClr val="accent1">
                            <a:lumMod val="10000"/>
                          </a:schemeClr>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352503">
                <a:tc>
                  <a:txBody>
                    <a:bodyPr/>
                    <a:lstStyle>
                      <a:lvl1pPr>
                        <a:spcBef>
                          <a:spcPct val="20000"/>
                        </a:spcBef>
                        <a:defRPr kumimoji="1" sz="2800">
                          <a:solidFill>
                            <a:schemeClr val="tx1"/>
                          </a:solidFill>
                          <a:latin typeface="Times New Roman" panose="02020603050405020304" pitchFamily="18" charset="0"/>
                        </a:defRPr>
                      </a:lvl1pPr>
                      <a:lvl2pPr>
                        <a:spcBef>
                          <a:spcPct val="20000"/>
                        </a:spcBef>
                        <a:defRPr kumimoji="1" sz="2400">
                          <a:solidFill>
                            <a:schemeClr val="tx1"/>
                          </a:solidFill>
                          <a:latin typeface="Times New Roman" panose="02020603050405020304" pitchFamily="18" charset="0"/>
                        </a:defRPr>
                      </a:lvl2pPr>
                      <a:lvl3pPr>
                        <a:spcBef>
                          <a:spcPct val="20000"/>
                        </a:spcBef>
                        <a:defRPr kumimoji="1" sz="2000">
                          <a:solidFill>
                            <a:schemeClr val="tx1"/>
                          </a:solidFill>
                          <a:latin typeface="Times New Roman" panose="02020603050405020304" pitchFamily="18" charset="0"/>
                        </a:defRPr>
                      </a:lvl3pPr>
                      <a:lvl4pPr>
                        <a:spcBef>
                          <a:spcPct val="20000"/>
                        </a:spcBef>
                        <a:defRPr kumimoji="1">
                          <a:solidFill>
                            <a:schemeClr val="tx1"/>
                          </a:solidFill>
                          <a:latin typeface="Times New Roman" panose="02020603050405020304" pitchFamily="18" charset="0"/>
                        </a:defRPr>
                      </a:lvl4pPr>
                      <a:lvl5pPr>
                        <a:spcBef>
                          <a:spcPct val="20000"/>
                        </a:spcBef>
                        <a:defRPr kumimoji="1">
                          <a:solidFill>
                            <a:schemeClr val="tx1"/>
                          </a:solidFill>
                          <a:latin typeface="Times New Roman" panose="02020603050405020304" pitchFamily="18" charset="0"/>
                        </a:defRPr>
                      </a:lvl5pPr>
                      <a:lvl6pPr eaLnBrk="0" fontAlgn="base" hangingPunct="0">
                        <a:spcBef>
                          <a:spcPct val="20000"/>
                        </a:spcBef>
                        <a:spcAft>
                          <a:spcPct val="0"/>
                        </a:spcAft>
                        <a:defRPr kumimoji="1">
                          <a:solidFill>
                            <a:schemeClr val="tx1"/>
                          </a:solidFill>
                          <a:latin typeface="Times New Roman" panose="02020603050405020304" pitchFamily="18" charset="0"/>
                        </a:defRPr>
                      </a:lvl6pPr>
                      <a:lvl7pPr eaLnBrk="0" fontAlgn="base" hangingPunct="0">
                        <a:spcBef>
                          <a:spcPct val="20000"/>
                        </a:spcBef>
                        <a:spcAft>
                          <a:spcPct val="0"/>
                        </a:spcAft>
                        <a:defRPr kumimoji="1">
                          <a:solidFill>
                            <a:schemeClr val="tx1"/>
                          </a:solidFill>
                          <a:latin typeface="Times New Roman" panose="02020603050405020304" pitchFamily="18" charset="0"/>
                        </a:defRPr>
                      </a:lvl7pPr>
                      <a:lvl8pPr eaLnBrk="0" fontAlgn="base" hangingPunct="0">
                        <a:spcBef>
                          <a:spcPct val="20000"/>
                        </a:spcBef>
                        <a:spcAft>
                          <a:spcPct val="0"/>
                        </a:spcAft>
                        <a:defRPr kumimoji="1">
                          <a:solidFill>
                            <a:schemeClr val="tx1"/>
                          </a:solidFill>
                          <a:latin typeface="Times New Roman" panose="02020603050405020304" pitchFamily="18" charset="0"/>
                        </a:defRPr>
                      </a:lvl8pPr>
                      <a:lvl9pPr eaLnBrk="0" fontAlgn="base" hangingPunct="0">
                        <a:spcBef>
                          <a:spcPct val="20000"/>
                        </a:spcBef>
                        <a:spcAft>
                          <a:spcPct val="0"/>
                        </a:spcAft>
                        <a:defRPr kumimoji="1">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s-MX" altLang="es-ES" sz="2400" b="1" i="0" u="none" strike="noStrike" cap="none" normalizeH="0" baseline="0" dirty="0" smtClean="0">
                          <a:ln>
                            <a:noFill/>
                          </a:ln>
                          <a:solidFill>
                            <a:schemeClr val="accent1">
                              <a:lumMod val="10000"/>
                            </a:schemeClr>
                          </a:solidFill>
                          <a:effectLst/>
                          <a:latin typeface="Arial" panose="020B0604020202020204" pitchFamily="34" charset="0"/>
                        </a:rPr>
                        <a:t>Menor a 2.000 habitantes / Entre 2.000 a 5.000 / Entre 5.000 a 10.000 habitantes</a:t>
                      </a:r>
                      <a:endParaRPr kumimoji="0" lang="es-ES" altLang="es-ES" sz="2400" b="1" i="0" u="none" strike="noStrike" cap="none" normalizeH="0" baseline="0" dirty="0" smtClean="0">
                        <a:ln>
                          <a:noFill/>
                        </a:ln>
                        <a:solidFill>
                          <a:schemeClr val="accent1">
                            <a:lumMod val="10000"/>
                          </a:schemeClr>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kumimoji="1" sz="2800">
                          <a:solidFill>
                            <a:schemeClr val="tx1"/>
                          </a:solidFill>
                          <a:latin typeface="Times New Roman" panose="02020603050405020304" pitchFamily="18" charset="0"/>
                        </a:defRPr>
                      </a:lvl1pPr>
                      <a:lvl2pPr>
                        <a:spcBef>
                          <a:spcPct val="20000"/>
                        </a:spcBef>
                        <a:defRPr kumimoji="1" sz="2400">
                          <a:solidFill>
                            <a:schemeClr val="tx1"/>
                          </a:solidFill>
                          <a:latin typeface="Times New Roman" panose="02020603050405020304" pitchFamily="18" charset="0"/>
                        </a:defRPr>
                      </a:lvl2pPr>
                      <a:lvl3pPr>
                        <a:spcBef>
                          <a:spcPct val="20000"/>
                        </a:spcBef>
                        <a:defRPr kumimoji="1" sz="2000">
                          <a:solidFill>
                            <a:schemeClr val="tx1"/>
                          </a:solidFill>
                          <a:latin typeface="Times New Roman" panose="02020603050405020304" pitchFamily="18" charset="0"/>
                        </a:defRPr>
                      </a:lvl3pPr>
                      <a:lvl4pPr>
                        <a:spcBef>
                          <a:spcPct val="20000"/>
                        </a:spcBef>
                        <a:defRPr kumimoji="1">
                          <a:solidFill>
                            <a:schemeClr val="tx1"/>
                          </a:solidFill>
                          <a:latin typeface="Times New Roman" panose="02020603050405020304" pitchFamily="18" charset="0"/>
                        </a:defRPr>
                      </a:lvl4pPr>
                      <a:lvl5pPr>
                        <a:spcBef>
                          <a:spcPct val="20000"/>
                        </a:spcBef>
                        <a:defRPr kumimoji="1">
                          <a:solidFill>
                            <a:schemeClr val="tx1"/>
                          </a:solidFill>
                          <a:latin typeface="Times New Roman" panose="02020603050405020304" pitchFamily="18" charset="0"/>
                        </a:defRPr>
                      </a:lvl5pPr>
                      <a:lvl6pPr eaLnBrk="0" fontAlgn="base" hangingPunct="0">
                        <a:spcBef>
                          <a:spcPct val="20000"/>
                        </a:spcBef>
                        <a:spcAft>
                          <a:spcPct val="0"/>
                        </a:spcAft>
                        <a:defRPr kumimoji="1">
                          <a:solidFill>
                            <a:schemeClr val="tx1"/>
                          </a:solidFill>
                          <a:latin typeface="Times New Roman" panose="02020603050405020304" pitchFamily="18" charset="0"/>
                        </a:defRPr>
                      </a:lvl6pPr>
                      <a:lvl7pPr eaLnBrk="0" fontAlgn="base" hangingPunct="0">
                        <a:spcBef>
                          <a:spcPct val="20000"/>
                        </a:spcBef>
                        <a:spcAft>
                          <a:spcPct val="0"/>
                        </a:spcAft>
                        <a:defRPr kumimoji="1">
                          <a:solidFill>
                            <a:schemeClr val="tx1"/>
                          </a:solidFill>
                          <a:latin typeface="Times New Roman" panose="02020603050405020304" pitchFamily="18" charset="0"/>
                        </a:defRPr>
                      </a:lvl7pPr>
                      <a:lvl8pPr eaLnBrk="0" fontAlgn="base" hangingPunct="0">
                        <a:spcBef>
                          <a:spcPct val="20000"/>
                        </a:spcBef>
                        <a:spcAft>
                          <a:spcPct val="0"/>
                        </a:spcAft>
                        <a:defRPr kumimoji="1">
                          <a:solidFill>
                            <a:schemeClr val="tx1"/>
                          </a:solidFill>
                          <a:latin typeface="Times New Roman" panose="02020603050405020304" pitchFamily="18" charset="0"/>
                        </a:defRPr>
                      </a:lvl8pPr>
                      <a:lvl9pPr eaLnBrk="0" fontAlgn="base" hangingPunct="0">
                        <a:spcBef>
                          <a:spcPct val="20000"/>
                        </a:spcBef>
                        <a:spcAft>
                          <a:spcPct val="0"/>
                        </a:spcAft>
                        <a:defRPr kumimoji="1">
                          <a:solidFill>
                            <a:schemeClr val="tx1"/>
                          </a:solidFill>
                          <a:latin typeface="Times New Roman" panose="02020603050405020304" pitchFamily="18" charset="0"/>
                        </a:defRPr>
                      </a:lvl9pPr>
                    </a:lstStyle>
                    <a:p>
                      <a:pPr marL="342900" marR="0" lvl="0" indent="-342900" algn="l" defTabSz="914400" rtl="0" eaLnBrk="0" fontAlgn="base" latinLnBrk="0" hangingPunct="0">
                        <a:lnSpc>
                          <a:spcPct val="100000"/>
                        </a:lnSpc>
                        <a:spcBef>
                          <a:spcPct val="20000"/>
                        </a:spcBef>
                        <a:spcAft>
                          <a:spcPct val="0"/>
                        </a:spcAft>
                        <a:buClr>
                          <a:schemeClr val="tx1"/>
                        </a:buClr>
                        <a:buSzTx/>
                        <a:buFont typeface="Arial" pitchFamily="34" charset="0"/>
                        <a:buChar char="•"/>
                        <a:tabLst/>
                      </a:pPr>
                      <a:r>
                        <a:rPr kumimoji="0" lang="es-MX" altLang="es-ES" sz="2400" b="0" i="0" u="none" strike="noStrike" cap="none" normalizeH="0" baseline="0" dirty="0" smtClean="0">
                          <a:ln>
                            <a:noFill/>
                          </a:ln>
                          <a:solidFill>
                            <a:schemeClr val="accent1">
                              <a:lumMod val="10000"/>
                            </a:schemeClr>
                          </a:solidFill>
                          <a:effectLst/>
                          <a:latin typeface="Arial" panose="020B0604020202020204" pitchFamily="34" charset="0"/>
                        </a:rPr>
                        <a:t>Relleno Manual</a:t>
                      </a:r>
                    </a:p>
                    <a:p>
                      <a:pPr marL="342900" marR="0" lvl="0" indent="-342900" algn="l" defTabSz="914400" rtl="0" eaLnBrk="0" fontAlgn="base" latinLnBrk="0" hangingPunct="0">
                        <a:lnSpc>
                          <a:spcPct val="100000"/>
                        </a:lnSpc>
                        <a:spcBef>
                          <a:spcPct val="20000"/>
                        </a:spcBef>
                        <a:spcAft>
                          <a:spcPct val="0"/>
                        </a:spcAft>
                        <a:buClr>
                          <a:schemeClr val="tx1"/>
                        </a:buClr>
                        <a:buSzTx/>
                        <a:buFont typeface="Arial" pitchFamily="34" charset="0"/>
                        <a:buChar char="•"/>
                        <a:tabLst/>
                      </a:pPr>
                      <a:r>
                        <a:rPr kumimoji="0" lang="es-MX" altLang="es-ES" sz="2400" b="0" i="0" u="none" strike="noStrike" cap="none" normalizeH="0" baseline="0" dirty="0" smtClean="0">
                          <a:ln>
                            <a:noFill/>
                          </a:ln>
                          <a:solidFill>
                            <a:schemeClr val="accent1">
                              <a:lumMod val="10000"/>
                            </a:schemeClr>
                          </a:solidFill>
                          <a:effectLst/>
                          <a:latin typeface="Arial" panose="020B0604020202020204" pitchFamily="34" charset="0"/>
                        </a:rPr>
                        <a:t>Relleno Manual + Reciclaje</a:t>
                      </a:r>
                    </a:p>
                    <a:p>
                      <a:pPr marL="342900" marR="0" lvl="0" indent="-342900" algn="l" defTabSz="914400" rtl="0" eaLnBrk="0" fontAlgn="base" latinLnBrk="0" hangingPunct="0">
                        <a:lnSpc>
                          <a:spcPct val="100000"/>
                        </a:lnSpc>
                        <a:spcBef>
                          <a:spcPct val="20000"/>
                        </a:spcBef>
                        <a:spcAft>
                          <a:spcPct val="0"/>
                        </a:spcAft>
                        <a:buClr>
                          <a:schemeClr val="tx1"/>
                        </a:buClr>
                        <a:buSzTx/>
                        <a:buFont typeface="Arial" pitchFamily="34" charset="0"/>
                        <a:buChar char="•"/>
                        <a:tabLst/>
                      </a:pPr>
                      <a:r>
                        <a:rPr kumimoji="0" lang="es-MX" altLang="es-ES" sz="2400" b="0" i="0" u="none" strike="noStrike" cap="none" normalizeH="0" baseline="0" dirty="0" smtClean="0">
                          <a:ln>
                            <a:noFill/>
                          </a:ln>
                          <a:solidFill>
                            <a:schemeClr val="accent1">
                              <a:lumMod val="10000"/>
                            </a:schemeClr>
                          </a:solidFill>
                          <a:effectLst/>
                          <a:latin typeface="Arial" panose="020B0604020202020204" pitchFamily="34" charset="0"/>
                        </a:rPr>
                        <a:t>Relleno Manual + Reciclaje + Compostaje</a:t>
                      </a:r>
                    </a:p>
                    <a:p>
                      <a:pPr marL="0" marR="0" lvl="0" indent="0" algn="l" defTabSz="914400" rtl="0" eaLnBrk="0" fontAlgn="base" latinLnBrk="0" hangingPunct="0">
                        <a:lnSpc>
                          <a:spcPct val="100000"/>
                        </a:lnSpc>
                        <a:spcBef>
                          <a:spcPct val="20000"/>
                        </a:spcBef>
                        <a:spcAft>
                          <a:spcPct val="0"/>
                        </a:spcAft>
                        <a:buClr>
                          <a:srgbClr val="FFFF00"/>
                        </a:buClr>
                        <a:buSzTx/>
                        <a:buFont typeface="Wingdings" panose="05000000000000000000" pitchFamily="2" charset="2"/>
                        <a:buChar char="§"/>
                        <a:tabLst/>
                      </a:pPr>
                      <a:endParaRPr kumimoji="0" lang="es-ES" altLang="es-ES" sz="2400" b="0" i="0" u="none" strike="noStrike" cap="none" normalizeH="0" baseline="0" dirty="0" smtClean="0">
                        <a:ln>
                          <a:noFill/>
                        </a:ln>
                        <a:solidFill>
                          <a:schemeClr val="accent1">
                            <a:lumMod val="50000"/>
                          </a:schemeClr>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010807">
                <a:tc>
                  <a:txBody>
                    <a:bodyPr/>
                    <a:lstStyle>
                      <a:lvl1pPr>
                        <a:spcBef>
                          <a:spcPct val="20000"/>
                        </a:spcBef>
                        <a:defRPr kumimoji="1" sz="2800">
                          <a:solidFill>
                            <a:schemeClr val="tx1"/>
                          </a:solidFill>
                          <a:latin typeface="Times New Roman" panose="02020603050405020304" pitchFamily="18" charset="0"/>
                        </a:defRPr>
                      </a:lvl1pPr>
                      <a:lvl2pPr>
                        <a:spcBef>
                          <a:spcPct val="20000"/>
                        </a:spcBef>
                        <a:defRPr kumimoji="1" sz="2400">
                          <a:solidFill>
                            <a:schemeClr val="tx1"/>
                          </a:solidFill>
                          <a:latin typeface="Times New Roman" panose="02020603050405020304" pitchFamily="18" charset="0"/>
                        </a:defRPr>
                      </a:lvl2pPr>
                      <a:lvl3pPr>
                        <a:spcBef>
                          <a:spcPct val="20000"/>
                        </a:spcBef>
                        <a:defRPr kumimoji="1" sz="2000">
                          <a:solidFill>
                            <a:schemeClr val="tx1"/>
                          </a:solidFill>
                          <a:latin typeface="Times New Roman" panose="02020603050405020304" pitchFamily="18" charset="0"/>
                        </a:defRPr>
                      </a:lvl3pPr>
                      <a:lvl4pPr>
                        <a:spcBef>
                          <a:spcPct val="20000"/>
                        </a:spcBef>
                        <a:defRPr kumimoji="1">
                          <a:solidFill>
                            <a:schemeClr val="tx1"/>
                          </a:solidFill>
                          <a:latin typeface="Times New Roman" panose="02020603050405020304" pitchFamily="18" charset="0"/>
                        </a:defRPr>
                      </a:lvl4pPr>
                      <a:lvl5pPr>
                        <a:spcBef>
                          <a:spcPct val="20000"/>
                        </a:spcBef>
                        <a:defRPr kumimoji="1">
                          <a:solidFill>
                            <a:schemeClr val="tx1"/>
                          </a:solidFill>
                          <a:latin typeface="Times New Roman" panose="02020603050405020304" pitchFamily="18" charset="0"/>
                        </a:defRPr>
                      </a:lvl5pPr>
                      <a:lvl6pPr eaLnBrk="0" fontAlgn="base" hangingPunct="0">
                        <a:spcBef>
                          <a:spcPct val="20000"/>
                        </a:spcBef>
                        <a:spcAft>
                          <a:spcPct val="0"/>
                        </a:spcAft>
                        <a:defRPr kumimoji="1">
                          <a:solidFill>
                            <a:schemeClr val="tx1"/>
                          </a:solidFill>
                          <a:latin typeface="Times New Roman" panose="02020603050405020304" pitchFamily="18" charset="0"/>
                        </a:defRPr>
                      </a:lvl6pPr>
                      <a:lvl7pPr eaLnBrk="0" fontAlgn="base" hangingPunct="0">
                        <a:spcBef>
                          <a:spcPct val="20000"/>
                        </a:spcBef>
                        <a:spcAft>
                          <a:spcPct val="0"/>
                        </a:spcAft>
                        <a:defRPr kumimoji="1">
                          <a:solidFill>
                            <a:schemeClr val="tx1"/>
                          </a:solidFill>
                          <a:latin typeface="Times New Roman" panose="02020603050405020304" pitchFamily="18" charset="0"/>
                        </a:defRPr>
                      </a:lvl7pPr>
                      <a:lvl8pPr eaLnBrk="0" fontAlgn="base" hangingPunct="0">
                        <a:spcBef>
                          <a:spcPct val="20000"/>
                        </a:spcBef>
                        <a:spcAft>
                          <a:spcPct val="0"/>
                        </a:spcAft>
                        <a:defRPr kumimoji="1">
                          <a:solidFill>
                            <a:schemeClr val="tx1"/>
                          </a:solidFill>
                          <a:latin typeface="Times New Roman" panose="02020603050405020304" pitchFamily="18" charset="0"/>
                        </a:defRPr>
                      </a:lvl8pPr>
                      <a:lvl9pPr eaLnBrk="0" fontAlgn="base" hangingPunct="0">
                        <a:spcBef>
                          <a:spcPct val="20000"/>
                        </a:spcBef>
                        <a:spcAft>
                          <a:spcPct val="0"/>
                        </a:spcAft>
                        <a:defRPr kumimoji="1">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s-AR" altLang="es-ES" sz="2400" b="1" i="0" u="none" strike="noStrike" cap="none" normalizeH="0" baseline="0" dirty="0" smtClean="0">
                          <a:ln>
                            <a:noFill/>
                          </a:ln>
                          <a:solidFill>
                            <a:schemeClr val="accent1">
                              <a:lumMod val="10000"/>
                            </a:schemeClr>
                          </a:solidFill>
                          <a:effectLst/>
                          <a:latin typeface="Arial" panose="020B0604020202020204" pitchFamily="34" charset="0"/>
                        </a:rPr>
                        <a:t>Entre 10.000 a 20.000 habitantes</a:t>
                      </a:r>
                      <a:endParaRPr kumimoji="0" lang="es-ES" altLang="es-ES" sz="2400" b="1" i="0" u="none" strike="noStrike" cap="none" normalizeH="0" baseline="0" dirty="0" smtClean="0">
                        <a:ln>
                          <a:noFill/>
                        </a:ln>
                        <a:solidFill>
                          <a:schemeClr val="accent1">
                            <a:lumMod val="10000"/>
                          </a:schemeClr>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kumimoji="1" sz="2800">
                          <a:solidFill>
                            <a:schemeClr val="tx1"/>
                          </a:solidFill>
                          <a:latin typeface="Times New Roman" panose="02020603050405020304" pitchFamily="18" charset="0"/>
                        </a:defRPr>
                      </a:lvl1pPr>
                      <a:lvl2pPr>
                        <a:spcBef>
                          <a:spcPct val="20000"/>
                        </a:spcBef>
                        <a:defRPr kumimoji="1" sz="2400">
                          <a:solidFill>
                            <a:schemeClr val="tx1"/>
                          </a:solidFill>
                          <a:latin typeface="Times New Roman" panose="02020603050405020304" pitchFamily="18" charset="0"/>
                        </a:defRPr>
                      </a:lvl2pPr>
                      <a:lvl3pPr>
                        <a:spcBef>
                          <a:spcPct val="20000"/>
                        </a:spcBef>
                        <a:defRPr kumimoji="1" sz="2000">
                          <a:solidFill>
                            <a:schemeClr val="tx1"/>
                          </a:solidFill>
                          <a:latin typeface="Times New Roman" panose="02020603050405020304" pitchFamily="18" charset="0"/>
                        </a:defRPr>
                      </a:lvl3pPr>
                      <a:lvl4pPr>
                        <a:spcBef>
                          <a:spcPct val="20000"/>
                        </a:spcBef>
                        <a:defRPr kumimoji="1">
                          <a:solidFill>
                            <a:schemeClr val="tx1"/>
                          </a:solidFill>
                          <a:latin typeface="Times New Roman" panose="02020603050405020304" pitchFamily="18" charset="0"/>
                        </a:defRPr>
                      </a:lvl4pPr>
                      <a:lvl5pPr>
                        <a:spcBef>
                          <a:spcPct val="20000"/>
                        </a:spcBef>
                        <a:defRPr kumimoji="1">
                          <a:solidFill>
                            <a:schemeClr val="tx1"/>
                          </a:solidFill>
                          <a:latin typeface="Times New Roman" panose="02020603050405020304" pitchFamily="18" charset="0"/>
                        </a:defRPr>
                      </a:lvl5pPr>
                      <a:lvl6pPr eaLnBrk="0" fontAlgn="base" hangingPunct="0">
                        <a:spcBef>
                          <a:spcPct val="20000"/>
                        </a:spcBef>
                        <a:spcAft>
                          <a:spcPct val="0"/>
                        </a:spcAft>
                        <a:defRPr kumimoji="1">
                          <a:solidFill>
                            <a:schemeClr val="tx1"/>
                          </a:solidFill>
                          <a:latin typeface="Times New Roman" panose="02020603050405020304" pitchFamily="18" charset="0"/>
                        </a:defRPr>
                      </a:lvl6pPr>
                      <a:lvl7pPr eaLnBrk="0" fontAlgn="base" hangingPunct="0">
                        <a:spcBef>
                          <a:spcPct val="20000"/>
                        </a:spcBef>
                        <a:spcAft>
                          <a:spcPct val="0"/>
                        </a:spcAft>
                        <a:defRPr kumimoji="1">
                          <a:solidFill>
                            <a:schemeClr val="tx1"/>
                          </a:solidFill>
                          <a:latin typeface="Times New Roman" panose="02020603050405020304" pitchFamily="18" charset="0"/>
                        </a:defRPr>
                      </a:lvl7pPr>
                      <a:lvl8pPr eaLnBrk="0" fontAlgn="base" hangingPunct="0">
                        <a:spcBef>
                          <a:spcPct val="20000"/>
                        </a:spcBef>
                        <a:spcAft>
                          <a:spcPct val="0"/>
                        </a:spcAft>
                        <a:defRPr kumimoji="1">
                          <a:solidFill>
                            <a:schemeClr val="tx1"/>
                          </a:solidFill>
                          <a:latin typeface="Times New Roman" panose="02020603050405020304" pitchFamily="18" charset="0"/>
                        </a:defRPr>
                      </a:lvl8pPr>
                      <a:lvl9pPr eaLnBrk="0" fontAlgn="base" hangingPunct="0">
                        <a:spcBef>
                          <a:spcPct val="20000"/>
                        </a:spcBef>
                        <a:spcAft>
                          <a:spcPct val="0"/>
                        </a:spcAft>
                        <a:defRPr kumimoji="1">
                          <a:solidFill>
                            <a:schemeClr val="tx1"/>
                          </a:solidFill>
                          <a:latin typeface="Times New Roman" panose="02020603050405020304" pitchFamily="18" charset="0"/>
                        </a:defRPr>
                      </a:lvl9pPr>
                    </a:lstStyle>
                    <a:p>
                      <a:pPr marL="342900" marR="0" lvl="0" indent="-342900" algn="l" defTabSz="914400" rtl="0" eaLnBrk="0" fontAlgn="base" latinLnBrk="0" hangingPunct="0">
                        <a:lnSpc>
                          <a:spcPct val="100000"/>
                        </a:lnSpc>
                        <a:spcBef>
                          <a:spcPct val="20000"/>
                        </a:spcBef>
                        <a:spcAft>
                          <a:spcPct val="0"/>
                        </a:spcAft>
                        <a:buClr>
                          <a:schemeClr val="tx1"/>
                        </a:buClr>
                        <a:buSzTx/>
                        <a:buFont typeface="Arial" pitchFamily="34" charset="0"/>
                        <a:buChar char="•"/>
                        <a:tabLst/>
                      </a:pPr>
                      <a:r>
                        <a:rPr kumimoji="0" lang="es-AR" altLang="es-ES" sz="2400" b="0" i="0" u="none" strike="noStrike" cap="none" normalizeH="0" baseline="0" dirty="0" smtClean="0">
                          <a:ln>
                            <a:noFill/>
                          </a:ln>
                          <a:solidFill>
                            <a:schemeClr val="accent1">
                              <a:lumMod val="10000"/>
                            </a:schemeClr>
                          </a:solidFill>
                          <a:effectLst/>
                          <a:latin typeface="Arial" panose="020B0604020202020204" pitchFamily="34" charset="0"/>
                        </a:rPr>
                        <a:t>Relleno sanitario / vertedero controlado</a:t>
                      </a:r>
                    </a:p>
                    <a:p>
                      <a:pPr marL="342900" marR="0" lvl="0" indent="-342900" algn="l" defTabSz="914400" rtl="0" eaLnBrk="0" fontAlgn="base" latinLnBrk="0" hangingPunct="0">
                        <a:lnSpc>
                          <a:spcPct val="100000"/>
                        </a:lnSpc>
                        <a:spcBef>
                          <a:spcPct val="20000"/>
                        </a:spcBef>
                        <a:spcAft>
                          <a:spcPct val="0"/>
                        </a:spcAft>
                        <a:buClr>
                          <a:schemeClr val="tx1"/>
                        </a:buClr>
                        <a:buSzTx/>
                        <a:buFont typeface="Arial" pitchFamily="34" charset="0"/>
                        <a:buChar char="•"/>
                        <a:tabLst/>
                      </a:pPr>
                      <a:r>
                        <a:rPr kumimoji="0" lang="es-AR" altLang="es-ES" sz="2400" b="0" i="0" u="none" strike="noStrike" cap="none" normalizeH="0" baseline="0" dirty="0" smtClean="0">
                          <a:ln>
                            <a:noFill/>
                          </a:ln>
                          <a:solidFill>
                            <a:schemeClr val="accent1">
                              <a:lumMod val="10000"/>
                            </a:schemeClr>
                          </a:solidFill>
                          <a:effectLst/>
                          <a:latin typeface="Arial" panose="020B0604020202020204" pitchFamily="34" charset="0"/>
                        </a:rPr>
                        <a:t>Relleno sanitario / VC + Reciclaje</a:t>
                      </a:r>
                    </a:p>
                    <a:p>
                      <a:pPr marL="342900" marR="0" lvl="0" indent="-342900" algn="l" defTabSz="914400" rtl="0" eaLnBrk="0" fontAlgn="base" latinLnBrk="0" hangingPunct="0">
                        <a:lnSpc>
                          <a:spcPct val="100000"/>
                        </a:lnSpc>
                        <a:spcBef>
                          <a:spcPct val="20000"/>
                        </a:spcBef>
                        <a:spcAft>
                          <a:spcPct val="0"/>
                        </a:spcAft>
                        <a:buClr>
                          <a:schemeClr val="tx1"/>
                        </a:buClr>
                        <a:buSzTx/>
                        <a:buFont typeface="Arial" pitchFamily="34" charset="0"/>
                        <a:buChar char="•"/>
                        <a:tabLst/>
                      </a:pPr>
                      <a:r>
                        <a:rPr kumimoji="0" lang="es-AR" altLang="es-ES" sz="2400" b="0" i="0" u="none" strike="noStrike" cap="none" normalizeH="0" baseline="0" dirty="0" smtClean="0">
                          <a:ln>
                            <a:noFill/>
                          </a:ln>
                          <a:solidFill>
                            <a:schemeClr val="accent1">
                              <a:lumMod val="10000"/>
                            </a:schemeClr>
                          </a:solidFill>
                          <a:effectLst/>
                          <a:latin typeface="Arial" panose="020B0604020202020204" pitchFamily="34" charset="0"/>
                        </a:rPr>
                        <a:t>Relleno Sanitario / VC + Reciclaje + Compostaje</a:t>
                      </a:r>
                      <a:endParaRPr kumimoji="0" lang="es-ES" altLang="es-ES" sz="2400" b="0" i="0" u="none" strike="noStrike" cap="none" normalizeH="0" baseline="0" dirty="0" smtClean="0">
                        <a:ln>
                          <a:noFill/>
                        </a:ln>
                        <a:solidFill>
                          <a:schemeClr val="accent1">
                            <a:lumMod val="10000"/>
                          </a:schemeClr>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 name="2 Rectángulo"/>
          <p:cNvSpPr/>
          <p:nvPr/>
        </p:nvSpPr>
        <p:spPr>
          <a:xfrm>
            <a:off x="151844" y="836711"/>
            <a:ext cx="6896055" cy="1392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63500" dir="3187806" algn="ctr" rotWithShape="0">
                    <a:schemeClr val="bg2"/>
                  </a:outerShdw>
                </a:effectLst>
              </a14:hiddenEffects>
            </a:ext>
          </a:extLst>
        </p:spPr>
        <p:txBody>
          <a:bodyPr/>
          <a:lstStyle/>
          <a:p>
            <a:pPr eaLnBrk="0" fontAlgn="base" hangingPunct="0">
              <a:lnSpc>
                <a:spcPct val="140000"/>
              </a:lnSpc>
              <a:spcBef>
                <a:spcPct val="50000"/>
              </a:spcBef>
              <a:spcAft>
                <a:spcPct val="0"/>
              </a:spcAft>
            </a:pPr>
            <a:r>
              <a:rPr lang="es-MX" altLang="es-ES" sz="3200" u="sng" dirty="0">
                <a:latin typeface="Arial" panose="020B0604020202020204" pitchFamily="34" charset="0"/>
              </a:rPr>
              <a:t>Factibilidad de Alternativas de </a:t>
            </a:r>
            <a:r>
              <a:rPr lang="es-MX" altLang="es-ES" sz="3200" u="sng" dirty="0" err="1">
                <a:latin typeface="Arial" panose="020B0604020202020204" pitchFamily="34" charset="0"/>
              </a:rPr>
              <a:t>TyD.F</a:t>
            </a:r>
            <a:r>
              <a:rPr lang="es-MX" altLang="es-ES" sz="3200" u="sng" dirty="0">
                <a:latin typeface="Arial" panose="020B0604020202020204" pitchFamily="34" charset="0"/>
              </a:rPr>
              <a:t>.</a:t>
            </a:r>
            <a:br>
              <a:rPr lang="es-MX" altLang="es-ES" sz="3200" u="sng" dirty="0">
                <a:latin typeface="Arial" panose="020B0604020202020204" pitchFamily="34" charset="0"/>
              </a:rPr>
            </a:br>
            <a:endParaRPr lang="es-ES_tradnl" altLang="es-ES" sz="3200" u="sng" dirty="0">
              <a:latin typeface="Arial" panose="020B0604020202020204" pitchFamily="34" charset="0"/>
            </a:endParaRPr>
          </a:p>
        </p:txBody>
      </p:sp>
    </p:spTree>
    <p:extLst>
      <p:ext uri="{BB962C8B-B14F-4D97-AF65-F5344CB8AC3E}">
        <p14:creationId xmlns:p14="http://schemas.microsoft.com/office/powerpoint/2010/main" val="18346529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3" y="116631"/>
            <a:ext cx="3168352" cy="59999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2 Tabla"/>
          <p:cNvGraphicFramePr>
            <a:graphicFrameLocks noGrp="1"/>
          </p:cNvGraphicFramePr>
          <p:nvPr>
            <p:extLst>
              <p:ext uri="{D42A27DB-BD31-4B8C-83A1-F6EECF244321}">
                <p14:modId xmlns:p14="http://schemas.microsoft.com/office/powerpoint/2010/main" val="2524274466"/>
              </p:ext>
            </p:extLst>
          </p:nvPr>
        </p:nvGraphicFramePr>
        <p:xfrm>
          <a:off x="245018" y="1484784"/>
          <a:ext cx="8575454" cy="5088445"/>
        </p:xfrm>
        <a:graphic>
          <a:graphicData uri="http://schemas.openxmlformats.org/drawingml/2006/table">
            <a:tbl>
              <a:tblPr/>
              <a:tblGrid>
                <a:gridCol w="2601458"/>
                <a:gridCol w="5973996"/>
              </a:tblGrid>
              <a:tr h="642246">
                <a:tc>
                  <a:txBody>
                    <a:bodyPr/>
                    <a:lstStyle>
                      <a:lvl1pPr>
                        <a:spcBef>
                          <a:spcPct val="20000"/>
                        </a:spcBef>
                        <a:defRPr kumimoji="1" sz="2800">
                          <a:solidFill>
                            <a:schemeClr val="tx1"/>
                          </a:solidFill>
                          <a:latin typeface="Times New Roman" panose="02020603050405020304" pitchFamily="18" charset="0"/>
                        </a:defRPr>
                      </a:lvl1pPr>
                      <a:lvl2pPr>
                        <a:spcBef>
                          <a:spcPct val="20000"/>
                        </a:spcBef>
                        <a:defRPr kumimoji="1" sz="2400">
                          <a:solidFill>
                            <a:schemeClr val="tx1"/>
                          </a:solidFill>
                          <a:latin typeface="Times New Roman" panose="02020603050405020304" pitchFamily="18" charset="0"/>
                        </a:defRPr>
                      </a:lvl2pPr>
                      <a:lvl3pPr>
                        <a:spcBef>
                          <a:spcPct val="20000"/>
                        </a:spcBef>
                        <a:defRPr kumimoji="1" sz="2000">
                          <a:solidFill>
                            <a:schemeClr val="tx1"/>
                          </a:solidFill>
                          <a:latin typeface="Times New Roman" panose="02020603050405020304" pitchFamily="18" charset="0"/>
                        </a:defRPr>
                      </a:lvl3pPr>
                      <a:lvl4pPr>
                        <a:spcBef>
                          <a:spcPct val="20000"/>
                        </a:spcBef>
                        <a:defRPr kumimoji="1">
                          <a:solidFill>
                            <a:schemeClr val="tx1"/>
                          </a:solidFill>
                          <a:latin typeface="Times New Roman" panose="02020603050405020304" pitchFamily="18" charset="0"/>
                        </a:defRPr>
                      </a:lvl4pPr>
                      <a:lvl5pPr>
                        <a:spcBef>
                          <a:spcPct val="20000"/>
                        </a:spcBef>
                        <a:defRPr kumimoji="1">
                          <a:solidFill>
                            <a:schemeClr val="tx1"/>
                          </a:solidFill>
                          <a:latin typeface="Times New Roman" panose="02020603050405020304" pitchFamily="18" charset="0"/>
                        </a:defRPr>
                      </a:lvl5pPr>
                      <a:lvl6pPr eaLnBrk="0" fontAlgn="base" hangingPunct="0">
                        <a:spcBef>
                          <a:spcPct val="20000"/>
                        </a:spcBef>
                        <a:spcAft>
                          <a:spcPct val="0"/>
                        </a:spcAft>
                        <a:defRPr kumimoji="1">
                          <a:solidFill>
                            <a:schemeClr val="tx1"/>
                          </a:solidFill>
                          <a:latin typeface="Times New Roman" panose="02020603050405020304" pitchFamily="18" charset="0"/>
                        </a:defRPr>
                      </a:lvl6pPr>
                      <a:lvl7pPr eaLnBrk="0" fontAlgn="base" hangingPunct="0">
                        <a:spcBef>
                          <a:spcPct val="20000"/>
                        </a:spcBef>
                        <a:spcAft>
                          <a:spcPct val="0"/>
                        </a:spcAft>
                        <a:defRPr kumimoji="1">
                          <a:solidFill>
                            <a:schemeClr val="tx1"/>
                          </a:solidFill>
                          <a:latin typeface="Times New Roman" panose="02020603050405020304" pitchFamily="18" charset="0"/>
                        </a:defRPr>
                      </a:lvl7pPr>
                      <a:lvl8pPr eaLnBrk="0" fontAlgn="base" hangingPunct="0">
                        <a:spcBef>
                          <a:spcPct val="20000"/>
                        </a:spcBef>
                        <a:spcAft>
                          <a:spcPct val="0"/>
                        </a:spcAft>
                        <a:defRPr kumimoji="1">
                          <a:solidFill>
                            <a:schemeClr val="tx1"/>
                          </a:solidFill>
                          <a:latin typeface="Times New Roman" panose="02020603050405020304" pitchFamily="18" charset="0"/>
                        </a:defRPr>
                      </a:lvl8pPr>
                      <a:lvl9pPr eaLnBrk="0" fontAlgn="base" hangingPunct="0">
                        <a:spcBef>
                          <a:spcPct val="20000"/>
                        </a:spcBef>
                        <a:spcAft>
                          <a:spcPct val="0"/>
                        </a:spcAft>
                        <a:defRPr kumimoji="1">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1" lang="es-AR" altLang="es-ES" sz="2800" b="1" i="0" u="none" strike="noStrike" cap="none" normalizeH="0" baseline="0" dirty="0" smtClean="0">
                          <a:ln>
                            <a:noFill/>
                          </a:ln>
                          <a:solidFill>
                            <a:schemeClr val="accent1">
                              <a:lumMod val="10000"/>
                            </a:schemeClr>
                          </a:solidFill>
                          <a:effectLst/>
                          <a:latin typeface="Arial" panose="020B0604020202020204" pitchFamily="34" charset="0"/>
                        </a:rPr>
                        <a:t>Población</a:t>
                      </a:r>
                      <a:endParaRPr kumimoji="1" lang="es-ES" altLang="es-ES" sz="2800" b="1" i="0" u="none" strike="noStrike" cap="none" normalizeH="0" baseline="0" dirty="0" smtClean="0">
                        <a:ln>
                          <a:noFill/>
                        </a:ln>
                        <a:solidFill>
                          <a:schemeClr val="accent1">
                            <a:lumMod val="10000"/>
                          </a:schemeClr>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kumimoji="1" sz="2800">
                          <a:solidFill>
                            <a:schemeClr val="tx1"/>
                          </a:solidFill>
                          <a:latin typeface="Times New Roman" panose="02020603050405020304" pitchFamily="18" charset="0"/>
                        </a:defRPr>
                      </a:lvl1pPr>
                      <a:lvl2pPr>
                        <a:spcBef>
                          <a:spcPct val="20000"/>
                        </a:spcBef>
                        <a:defRPr kumimoji="1" sz="2400">
                          <a:solidFill>
                            <a:schemeClr val="tx1"/>
                          </a:solidFill>
                          <a:latin typeface="Times New Roman" panose="02020603050405020304" pitchFamily="18" charset="0"/>
                        </a:defRPr>
                      </a:lvl2pPr>
                      <a:lvl3pPr>
                        <a:spcBef>
                          <a:spcPct val="20000"/>
                        </a:spcBef>
                        <a:defRPr kumimoji="1" sz="2000">
                          <a:solidFill>
                            <a:schemeClr val="tx1"/>
                          </a:solidFill>
                          <a:latin typeface="Times New Roman" panose="02020603050405020304" pitchFamily="18" charset="0"/>
                        </a:defRPr>
                      </a:lvl3pPr>
                      <a:lvl4pPr>
                        <a:spcBef>
                          <a:spcPct val="20000"/>
                        </a:spcBef>
                        <a:defRPr kumimoji="1">
                          <a:solidFill>
                            <a:schemeClr val="tx1"/>
                          </a:solidFill>
                          <a:latin typeface="Times New Roman" panose="02020603050405020304" pitchFamily="18" charset="0"/>
                        </a:defRPr>
                      </a:lvl4pPr>
                      <a:lvl5pPr>
                        <a:spcBef>
                          <a:spcPct val="20000"/>
                        </a:spcBef>
                        <a:defRPr kumimoji="1">
                          <a:solidFill>
                            <a:schemeClr val="tx1"/>
                          </a:solidFill>
                          <a:latin typeface="Times New Roman" panose="02020603050405020304" pitchFamily="18" charset="0"/>
                        </a:defRPr>
                      </a:lvl5pPr>
                      <a:lvl6pPr eaLnBrk="0" fontAlgn="base" hangingPunct="0">
                        <a:spcBef>
                          <a:spcPct val="20000"/>
                        </a:spcBef>
                        <a:spcAft>
                          <a:spcPct val="0"/>
                        </a:spcAft>
                        <a:defRPr kumimoji="1">
                          <a:solidFill>
                            <a:schemeClr val="tx1"/>
                          </a:solidFill>
                          <a:latin typeface="Times New Roman" panose="02020603050405020304" pitchFamily="18" charset="0"/>
                        </a:defRPr>
                      </a:lvl6pPr>
                      <a:lvl7pPr eaLnBrk="0" fontAlgn="base" hangingPunct="0">
                        <a:spcBef>
                          <a:spcPct val="20000"/>
                        </a:spcBef>
                        <a:spcAft>
                          <a:spcPct val="0"/>
                        </a:spcAft>
                        <a:defRPr kumimoji="1">
                          <a:solidFill>
                            <a:schemeClr val="tx1"/>
                          </a:solidFill>
                          <a:latin typeface="Times New Roman" panose="02020603050405020304" pitchFamily="18" charset="0"/>
                        </a:defRPr>
                      </a:lvl7pPr>
                      <a:lvl8pPr eaLnBrk="0" fontAlgn="base" hangingPunct="0">
                        <a:spcBef>
                          <a:spcPct val="20000"/>
                        </a:spcBef>
                        <a:spcAft>
                          <a:spcPct val="0"/>
                        </a:spcAft>
                        <a:defRPr kumimoji="1">
                          <a:solidFill>
                            <a:schemeClr val="tx1"/>
                          </a:solidFill>
                          <a:latin typeface="Times New Roman" panose="02020603050405020304" pitchFamily="18" charset="0"/>
                        </a:defRPr>
                      </a:lvl8pPr>
                      <a:lvl9pPr eaLnBrk="0" fontAlgn="base" hangingPunct="0">
                        <a:spcBef>
                          <a:spcPct val="20000"/>
                        </a:spcBef>
                        <a:spcAft>
                          <a:spcPct val="0"/>
                        </a:spcAft>
                        <a:defRPr kumimoji="1">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20000"/>
                        </a:spcBef>
                        <a:spcAft>
                          <a:spcPct val="0"/>
                        </a:spcAft>
                        <a:buClr>
                          <a:srgbClr val="FFFF00"/>
                        </a:buClr>
                        <a:buSzTx/>
                        <a:buFont typeface="Wingdings" panose="05000000000000000000" pitchFamily="2" charset="2"/>
                        <a:buNone/>
                        <a:tabLst/>
                      </a:pPr>
                      <a:r>
                        <a:rPr kumimoji="1" lang="es-AR" altLang="es-ES" sz="2800" b="1" i="0" u="none" strike="noStrike" cap="none" normalizeH="0" baseline="0" dirty="0" smtClean="0">
                          <a:ln>
                            <a:noFill/>
                          </a:ln>
                          <a:solidFill>
                            <a:schemeClr val="accent1">
                              <a:lumMod val="10000"/>
                            </a:schemeClr>
                          </a:solidFill>
                          <a:effectLst/>
                          <a:latin typeface="Arial" panose="020B0604020202020204" pitchFamily="34" charset="0"/>
                        </a:rPr>
                        <a:t>Alternativas de Tratamiento</a:t>
                      </a:r>
                      <a:endParaRPr kumimoji="1" lang="es-ES" altLang="es-ES" sz="2800" b="1" i="0" u="none" strike="noStrike" cap="none" normalizeH="0" baseline="0" dirty="0" smtClean="0">
                        <a:ln>
                          <a:noFill/>
                        </a:ln>
                        <a:solidFill>
                          <a:schemeClr val="accent1">
                            <a:lumMod val="10000"/>
                          </a:schemeClr>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81903">
                <a:tc>
                  <a:txBody>
                    <a:bodyPr/>
                    <a:lstStyle>
                      <a:lvl1pPr>
                        <a:spcBef>
                          <a:spcPct val="20000"/>
                        </a:spcBef>
                        <a:defRPr kumimoji="1" sz="2800">
                          <a:solidFill>
                            <a:schemeClr val="tx1"/>
                          </a:solidFill>
                          <a:latin typeface="Times New Roman" panose="02020603050405020304" pitchFamily="18" charset="0"/>
                        </a:defRPr>
                      </a:lvl1pPr>
                      <a:lvl2pPr>
                        <a:spcBef>
                          <a:spcPct val="20000"/>
                        </a:spcBef>
                        <a:defRPr kumimoji="1" sz="2400">
                          <a:solidFill>
                            <a:schemeClr val="tx1"/>
                          </a:solidFill>
                          <a:latin typeface="Times New Roman" panose="02020603050405020304" pitchFamily="18" charset="0"/>
                        </a:defRPr>
                      </a:lvl2pPr>
                      <a:lvl3pPr>
                        <a:spcBef>
                          <a:spcPct val="20000"/>
                        </a:spcBef>
                        <a:defRPr kumimoji="1" sz="2000">
                          <a:solidFill>
                            <a:schemeClr val="tx1"/>
                          </a:solidFill>
                          <a:latin typeface="Times New Roman" panose="02020603050405020304" pitchFamily="18" charset="0"/>
                        </a:defRPr>
                      </a:lvl3pPr>
                      <a:lvl4pPr>
                        <a:spcBef>
                          <a:spcPct val="20000"/>
                        </a:spcBef>
                        <a:defRPr kumimoji="1">
                          <a:solidFill>
                            <a:schemeClr val="tx1"/>
                          </a:solidFill>
                          <a:latin typeface="Times New Roman" panose="02020603050405020304" pitchFamily="18" charset="0"/>
                        </a:defRPr>
                      </a:lvl4pPr>
                      <a:lvl5pPr>
                        <a:spcBef>
                          <a:spcPct val="20000"/>
                        </a:spcBef>
                        <a:defRPr kumimoji="1">
                          <a:solidFill>
                            <a:schemeClr val="tx1"/>
                          </a:solidFill>
                          <a:latin typeface="Times New Roman" panose="02020603050405020304" pitchFamily="18" charset="0"/>
                        </a:defRPr>
                      </a:lvl5pPr>
                      <a:lvl6pPr eaLnBrk="0" fontAlgn="base" hangingPunct="0">
                        <a:spcBef>
                          <a:spcPct val="20000"/>
                        </a:spcBef>
                        <a:spcAft>
                          <a:spcPct val="0"/>
                        </a:spcAft>
                        <a:defRPr kumimoji="1">
                          <a:solidFill>
                            <a:schemeClr val="tx1"/>
                          </a:solidFill>
                          <a:latin typeface="Times New Roman" panose="02020603050405020304" pitchFamily="18" charset="0"/>
                        </a:defRPr>
                      </a:lvl6pPr>
                      <a:lvl7pPr eaLnBrk="0" fontAlgn="base" hangingPunct="0">
                        <a:spcBef>
                          <a:spcPct val="20000"/>
                        </a:spcBef>
                        <a:spcAft>
                          <a:spcPct val="0"/>
                        </a:spcAft>
                        <a:defRPr kumimoji="1">
                          <a:solidFill>
                            <a:schemeClr val="tx1"/>
                          </a:solidFill>
                          <a:latin typeface="Times New Roman" panose="02020603050405020304" pitchFamily="18" charset="0"/>
                        </a:defRPr>
                      </a:lvl7pPr>
                      <a:lvl8pPr eaLnBrk="0" fontAlgn="base" hangingPunct="0">
                        <a:spcBef>
                          <a:spcPct val="20000"/>
                        </a:spcBef>
                        <a:spcAft>
                          <a:spcPct val="0"/>
                        </a:spcAft>
                        <a:defRPr kumimoji="1">
                          <a:solidFill>
                            <a:schemeClr val="tx1"/>
                          </a:solidFill>
                          <a:latin typeface="Times New Roman" panose="02020603050405020304" pitchFamily="18" charset="0"/>
                        </a:defRPr>
                      </a:lvl8pPr>
                      <a:lvl9pPr eaLnBrk="0" fontAlgn="base" hangingPunct="0">
                        <a:spcBef>
                          <a:spcPct val="20000"/>
                        </a:spcBef>
                        <a:spcAft>
                          <a:spcPct val="0"/>
                        </a:spcAft>
                        <a:defRPr kumimoji="1">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50000"/>
                        </a:spcBef>
                        <a:spcAft>
                          <a:spcPct val="0"/>
                        </a:spcAft>
                        <a:buClr>
                          <a:schemeClr val="tx2"/>
                        </a:buClr>
                        <a:buSzTx/>
                        <a:buFont typeface="Symbol" panose="05050102010706020507" pitchFamily="18" charset="2"/>
                        <a:buNone/>
                        <a:tabLst/>
                      </a:pPr>
                      <a:r>
                        <a:rPr kumimoji="0" lang="es-MX" altLang="es-ES" sz="2400" b="1" i="0" u="none" strike="noStrike" cap="none" normalizeH="0" baseline="0" dirty="0" smtClean="0">
                          <a:ln>
                            <a:noFill/>
                          </a:ln>
                          <a:solidFill>
                            <a:schemeClr val="accent1">
                              <a:lumMod val="10000"/>
                            </a:schemeClr>
                          </a:solidFill>
                          <a:effectLst/>
                          <a:latin typeface="Arial" panose="020B0604020202020204" pitchFamily="34" charset="0"/>
                        </a:rPr>
                        <a:t>Entre 20.000 a 50.000 / 50.000 a 100.000 habitantes</a:t>
                      </a:r>
                      <a:endParaRPr kumimoji="1" lang="es-ES" altLang="es-ES" sz="2400" b="0" i="0" u="none" strike="noStrike" cap="none" normalizeH="0" baseline="0" dirty="0" smtClean="0">
                        <a:ln>
                          <a:noFill/>
                        </a:ln>
                        <a:solidFill>
                          <a:schemeClr val="accent1">
                            <a:lumMod val="10000"/>
                          </a:schemeClr>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kumimoji="1" sz="2800">
                          <a:solidFill>
                            <a:schemeClr val="tx1"/>
                          </a:solidFill>
                          <a:latin typeface="Times New Roman" panose="02020603050405020304" pitchFamily="18" charset="0"/>
                        </a:defRPr>
                      </a:lvl1pPr>
                      <a:lvl2pPr>
                        <a:spcBef>
                          <a:spcPct val="20000"/>
                        </a:spcBef>
                        <a:defRPr kumimoji="1" sz="2400">
                          <a:solidFill>
                            <a:schemeClr val="tx1"/>
                          </a:solidFill>
                          <a:latin typeface="Times New Roman" panose="02020603050405020304" pitchFamily="18" charset="0"/>
                        </a:defRPr>
                      </a:lvl2pPr>
                      <a:lvl3pPr>
                        <a:spcBef>
                          <a:spcPct val="20000"/>
                        </a:spcBef>
                        <a:defRPr kumimoji="1" sz="2000">
                          <a:solidFill>
                            <a:schemeClr val="tx1"/>
                          </a:solidFill>
                          <a:latin typeface="Times New Roman" panose="02020603050405020304" pitchFamily="18" charset="0"/>
                        </a:defRPr>
                      </a:lvl3pPr>
                      <a:lvl4pPr>
                        <a:spcBef>
                          <a:spcPct val="20000"/>
                        </a:spcBef>
                        <a:defRPr kumimoji="1">
                          <a:solidFill>
                            <a:schemeClr val="tx1"/>
                          </a:solidFill>
                          <a:latin typeface="Times New Roman" panose="02020603050405020304" pitchFamily="18" charset="0"/>
                        </a:defRPr>
                      </a:lvl4pPr>
                      <a:lvl5pPr>
                        <a:spcBef>
                          <a:spcPct val="20000"/>
                        </a:spcBef>
                        <a:defRPr kumimoji="1">
                          <a:solidFill>
                            <a:schemeClr val="tx1"/>
                          </a:solidFill>
                          <a:latin typeface="Times New Roman" panose="02020603050405020304" pitchFamily="18" charset="0"/>
                        </a:defRPr>
                      </a:lvl5pPr>
                      <a:lvl6pPr eaLnBrk="0" fontAlgn="base" hangingPunct="0">
                        <a:spcBef>
                          <a:spcPct val="20000"/>
                        </a:spcBef>
                        <a:spcAft>
                          <a:spcPct val="0"/>
                        </a:spcAft>
                        <a:defRPr kumimoji="1">
                          <a:solidFill>
                            <a:schemeClr val="tx1"/>
                          </a:solidFill>
                          <a:latin typeface="Times New Roman" panose="02020603050405020304" pitchFamily="18" charset="0"/>
                        </a:defRPr>
                      </a:lvl6pPr>
                      <a:lvl7pPr eaLnBrk="0" fontAlgn="base" hangingPunct="0">
                        <a:spcBef>
                          <a:spcPct val="20000"/>
                        </a:spcBef>
                        <a:spcAft>
                          <a:spcPct val="0"/>
                        </a:spcAft>
                        <a:defRPr kumimoji="1">
                          <a:solidFill>
                            <a:schemeClr val="tx1"/>
                          </a:solidFill>
                          <a:latin typeface="Times New Roman" panose="02020603050405020304" pitchFamily="18" charset="0"/>
                        </a:defRPr>
                      </a:lvl7pPr>
                      <a:lvl8pPr eaLnBrk="0" fontAlgn="base" hangingPunct="0">
                        <a:spcBef>
                          <a:spcPct val="20000"/>
                        </a:spcBef>
                        <a:spcAft>
                          <a:spcPct val="0"/>
                        </a:spcAft>
                        <a:defRPr kumimoji="1">
                          <a:solidFill>
                            <a:schemeClr val="tx1"/>
                          </a:solidFill>
                          <a:latin typeface="Times New Roman" panose="02020603050405020304" pitchFamily="18" charset="0"/>
                        </a:defRPr>
                      </a:lvl8pPr>
                      <a:lvl9pPr eaLnBrk="0" fontAlgn="base" hangingPunct="0">
                        <a:spcBef>
                          <a:spcPct val="20000"/>
                        </a:spcBef>
                        <a:spcAft>
                          <a:spcPct val="0"/>
                        </a:spcAft>
                        <a:defRPr kumimoji="1">
                          <a:solidFill>
                            <a:schemeClr val="tx1"/>
                          </a:solidFill>
                          <a:latin typeface="Times New Roman" panose="02020603050405020304" pitchFamily="18" charset="0"/>
                        </a:defRPr>
                      </a:lvl9pPr>
                    </a:lstStyle>
                    <a:p>
                      <a:pPr marL="457200" marR="0" lvl="0" indent="-457200" algn="l" defTabSz="914400" rtl="0" eaLnBrk="0" fontAlgn="base" latinLnBrk="0" hangingPunct="0">
                        <a:lnSpc>
                          <a:spcPct val="100000"/>
                        </a:lnSpc>
                        <a:spcBef>
                          <a:spcPct val="20000"/>
                        </a:spcBef>
                        <a:spcAft>
                          <a:spcPct val="0"/>
                        </a:spcAft>
                        <a:buClr>
                          <a:schemeClr val="tx1"/>
                        </a:buClr>
                        <a:buSzTx/>
                        <a:buFont typeface="Arial" pitchFamily="34" charset="0"/>
                        <a:buChar char="•"/>
                        <a:tabLst/>
                      </a:pPr>
                      <a:r>
                        <a:rPr kumimoji="0" lang="es-MX" altLang="es-ES" sz="2500" b="0" i="0" u="none" strike="noStrike" cap="none" normalizeH="0" baseline="0" dirty="0" smtClean="0">
                          <a:ln>
                            <a:noFill/>
                          </a:ln>
                          <a:solidFill>
                            <a:schemeClr val="accent1">
                              <a:lumMod val="10000"/>
                            </a:schemeClr>
                          </a:solidFill>
                          <a:effectLst/>
                          <a:latin typeface="Arial" panose="020B0604020202020204" pitchFamily="34" charset="0"/>
                        </a:rPr>
                        <a:t>Relleno Sanitario</a:t>
                      </a:r>
                    </a:p>
                    <a:p>
                      <a:pPr marL="457200" marR="0" lvl="0" indent="-457200" algn="l" defTabSz="914400" rtl="0" eaLnBrk="0" fontAlgn="base" latinLnBrk="0" hangingPunct="0">
                        <a:lnSpc>
                          <a:spcPct val="100000"/>
                        </a:lnSpc>
                        <a:spcBef>
                          <a:spcPct val="20000"/>
                        </a:spcBef>
                        <a:spcAft>
                          <a:spcPct val="0"/>
                        </a:spcAft>
                        <a:buClr>
                          <a:schemeClr val="tx1"/>
                        </a:buClr>
                        <a:buSzTx/>
                        <a:buFont typeface="Arial" pitchFamily="34" charset="0"/>
                        <a:buChar char="•"/>
                        <a:tabLst/>
                      </a:pPr>
                      <a:r>
                        <a:rPr kumimoji="0" lang="es-MX" altLang="es-ES" sz="2500" b="0" i="0" u="none" strike="noStrike" cap="none" normalizeH="0" baseline="0" dirty="0" smtClean="0">
                          <a:ln>
                            <a:noFill/>
                          </a:ln>
                          <a:solidFill>
                            <a:schemeClr val="accent1">
                              <a:lumMod val="10000"/>
                            </a:schemeClr>
                          </a:solidFill>
                          <a:effectLst/>
                          <a:latin typeface="Arial" panose="020B0604020202020204" pitchFamily="34" charset="0"/>
                        </a:rPr>
                        <a:t>Relleno Sanitario + Reciclaje</a:t>
                      </a:r>
                    </a:p>
                    <a:p>
                      <a:pPr marL="457200" marR="0" lvl="0" indent="-457200" algn="l" defTabSz="914400" rtl="0" eaLnBrk="0" fontAlgn="base" latinLnBrk="0" hangingPunct="0">
                        <a:lnSpc>
                          <a:spcPct val="100000"/>
                        </a:lnSpc>
                        <a:spcBef>
                          <a:spcPct val="20000"/>
                        </a:spcBef>
                        <a:spcAft>
                          <a:spcPct val="0"/>
                        </a:spcAft>
                        <a:buClr>
                          <a:schemeClr val="tx1"/>
                        </a:buClr>
                        <a:buSzTx/>
                        <a:buFont typeface="Arial" pitchFamily="34" charset="0"/>
                        <a:buChar char="•"/>
                        <a:tabLst/>
                      </a:pPr>
                      <a:r>
                        <a:rPr kumimoji="0" lang="es-MX" altLang="es-ES" sz="2500" b="0" i="0" u="none" strike="noStrike" cap="none" normalizeH="0" baseline="0" dirty="0" smtClean="0">
                          <a:ln>
                            <a:noFill/>
                          </a:ln>
                          <a:solidFill>
                            <a:schemeClr val="accent1">
                              <a:lumMod val="10000"/>
                            </a:schemeClr>
                          </a:solidFill>
                          <a:effectLst/>
                          <a:latin typeface="Arial" panose="020B0604020202020204" pitchFamily="34" charset="0"/>
                        </a:rPr>
                        <a:t>Relleno Sanitario + Reciclaje + Compostaje</a:t>
                      </a:r>
                      <a:endParaRPr kumimoji="1" lang="es-ES" altLang="es-ES" sz="2500" b="0" i="0" u="none" strike="noStrike" cap="none" normalizeH="0" baseline="0" dirty="0" smtClean="0">
                        <a:ln>
                          <a:noFill/>
                        </a:ln>
                        <a:solidFill>
                          <a:schemeClr val="accent1">
                            <a:lumMod val="10000"/>
                          </a:schemeClr>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664296">
                <a:tc>
                  <a:txBody>
                    <a:bodyPr/>
                    <a:lstStyle>
                      <a:lvl1pPr>
                        <a:spcBef>
                          <a:spcPct val="20000"/>
                        </a:spcBef>
                        <a:defRPr kumimoji="1" sz="2800">
                          <a:solidFill>
                            <a:schemeClr val="tx1"/>
                          </a:solidFill>
                          <a:latin typeface="Times New Roman" panose="02020603050405020304" pitchFamily="18" charset="0"/>
                        </a:defRPr>
                      </a:lvl1pPr>
                      <a:lvl2pPr>
                        <a:spcBef>
                          <a:spcPct val="20000"/>
                        </a:spcBef>
                        <a:defRPr kumimoji="1" sz="2400">
                          <a:solidFill>
                            <a:schemeClr val="tx1"/>
                          </a:solidFill>
                          <a:latin typeface="Times New Roman" panose="02020603050405020304" pitchFamily="18" charset="0"/>
                        </a:defRPr>
                      </a:lvl2pPr>
                      <a:lvl3pPr>
                        <a:spcBef>
                          <a:spcPct val="20000"/>
                        </a:spcBef>
                        <a:defRPr kumimoji="1" sz="2000">
                          <a:solidFill>
                            <a:schemeClr val="tx1"/>
                          </a:solidFill>
                          <a:latin typeface="Times New Roman" panose="02020603050405020304" pitchFamily="18" charset="0"/>
                        </a:defRPr>
                      </a:lvl3pPr>
                      <a:lvl4pPr>
                        <a:spcBef>
                          <a:spcPct val="20000"/>
                        </a:spcBef>
                        <a:defRPr kumimoji="1">
                          <a:solidFill>
                            <a:schemeClr val="tx1"/>
                          </a:solidFill>
                          <a:latin typeface="Times New Roman" panose="02020603050405020304" pitchFamily="18" charset="0"/>
                        </a:defRPr>
                      </a:lvl4pPr>
                      <a:lvl5pPr>
                        <a:spcBef>
                          <a:spcPct val="20000"/>
                        </a:spcBef>
                        <a:defRPr kumimoji="1">
                          <a:solidFill>
                            <a:schemeClr val="tx1"/>
                          </a:solidFill>
                          <a:latin typeface="Times New Roman" panose="02020603050405020304" pitchFamily="18" charset="0"/>
                        </a:defRPr>
                      </a:lvl5pPr>
                      <a:lvl6pPr eaLnBrk="0" fontAlgn="base" hangingPunct="0">
                        <a:spcBef>
                          <a:spcPct val="20000"/>
                        </a:spcBef>
                        <a:spcAft>
                          <a:spcPct val="0"/>
                        </a:spcAft>
                        <a:defRPr kumimoji="1">
                          <a:solidFill>
                            <a:schemeClr val="tx1"/>
                          </a:solidFill>
                          <a:latin typeface="Times New Roman" panose="02020603050405020304" pitchFamily="18" charset="0"/>
                        </a:defRPr>
                      </a:lvl6pPr>
                      <a:lvl7pPr eaLnBrk="0" fontAlgn="base" hangingPunct="0">
                        <a:spcBef>
                          <a:spcPct val="20000"/>
                        </a:spcBef>
                        <a:spcAft>
                          <a:spcPct val="0"/>
                        </a:spcAft>
                        <a:defRPr kumimoji="1">
                          <a:solidFill>
                            <a:schemeClr val="tx1"/>
                          </a:solidFill>
                          <a:latin typeface="Times New Roman" panose="02020603050405020304" pitchFamily="18" charset="0"/>
                        </a:defRPr>
                      </a:lvl7pPr>
                      <a:lvl8pPr eaLnBrk="0" fontAlgn="base" hangingPunct="0">
                        <a:spcBef>
                          <a:spcPct val="20000"/>
                        </a:spcBef>
                        <a:spcAft>
                          <a:spcPct val="0"/>
                        </a:spcAft>
                        <a:defRPr kumimoji="1">
                          <a:solidFill>
                            <a:schemeClr val="tx1"/>
                          </a:solidFill>
                          <a:latin typeface="Times New Roman" panose="02020603050405020304" pitchFamily="18" charset="0"/>
                        </a:defRPr>
                      </a:lvl8pPr>
                      <a:lvl9pPr eaLnBrk="0" fontAlgn="base" hangingPunct="0">
                        <a:spcBef>
                          <a:spcPct val="20000"/>
                        </a:spcBef>
                        <a:spcAft>
                          <a:spcPct val="0"/>
                        </a:spcAft>
                        <a:defRPr kumimoji="1">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s-MX" altLang="es-ES" sz="2400" b="1" i="0" u="none" strike="noStrike" cap="none" normalizeH="0" baseline="0" dirty="0" smtClean="0">
                          <a:ln>
                            <a:noFill/>
                          </a:ln>
                          <a:solidFill>
                            <a:schemeClr val="accent1">
                              <a:lumMod val="10000"/>
                            </a:schemeClr>
                          </a:solidFill>
                          <a:effectLst/>
                          <a:latin typeface="Arial" panose="020B0604020202020204" pitchFamily="34" charset="0"/>
                        </a:rPr>
                        <a:t>Entre 100.000 a 200.000 habitantes</a:t>
                      </a:r>
                      <a:endParaRPr kumimoji="0" lang="es-ES" altLang="es-ES" sz="2400" b="1" i="0" u="none" strike="noStrike" cap="none" normalizeH="0" baseline="0" dirty="0" smtClean="0">
                        <a:ln>
                          <a:noFill/>
                        </a:ln>
                        <a:solidFill>
                          <a:schemeClr val="accent1">
                            <a:lumMod val="10000"/>
                          </a:schemeClr>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kumimoji="1" sz="2800">
                          <a:solidFill>
                            <a:schemeClr val="tx1"/>
                          </a:solidFill>
                          <a:latin typeface="Times New Roman" panose="02020603050405020304" pitchFamily="18" charset="0"/>
                        </a:defRPr>
                      </a:lvl1pPr>
                      <a:lvl2pPr>
                        <a:spcBef>
                          <a:spcPct val="20000"/>
                        </a:spcBef>
                        <a:defRPr kumimoji="1" sz="2400">
                          <a:solidFill>
                            <a:schemeClr val="tx1"/>
                          </a:solidFill>
                          <a:latin typeface="Times New Roman" panose="02020603050405020304" pitchFamily="18" charset="0"/>
                        </a:defRPr>
                      </a:lvl2pPr>
                      <a:lvl3pPr>
                        <a:spcBef>
                          <a:spcPct val="20000"/>
                        </a:spcBef>
                        <a:defRPr kumimoji="1" sz="2000">
                          <a:solidFill>
                            <a:schemeClr val="tx1"/>
                          </a:solidFill>
                          <a:latin typeface="Times New Roman" panose="02020603050405020304" pitchFamily="18" charset="0"/>
                        </a:defRPr>
                      </a:lvl3pPr>
                      <a:lvl4pPr>
                        <a:spcBef>
                          <a:spcPct val="20000"/>
                        </a:spcBef>
                        <a:defRPr kumimoji="1">
                          <a:solidFill>
                            <a:schemeClr val="tx1"/>
                          </a:solidFill>
                          <a:latin typeface="Times New Roman" panose="02020603050405020304" pitchFamily="18" charset="0"/>
                        </a:defRPr>
                      </a:lvl4pPr>
                      <a:lvl5pPr>
                        <a:spcBef>
                          <a:spcPct val="20000"/>
                        </a:spcBef>
                        <a:defRPr kumimoji="1">
                          <a:solidFill>
                            <a:schemeClr val="tx1"/>
                          </a:solidFill>
                          <a:latin typeface="Times New Roman" panose="02020603050405020304" pitchFamily="18" charset="0"/>
                        </a:defRPr>
                      </a:lvl5pPr>
                      <a:lvl6pPr eaLnBrk="0" fontAlgn="base" hangingPunct="0">
                        <a:spcBef>
                          <a:spcPct val="20000"/>
                        </a:spcBef>
                        <a:spcAft>
                          <a:spcPct val="0"/>
                        </a:spcAft>
                        <a:defRPr kumimoji="1">
                          <a:solidFill>
                            <a:schemeClr val="tx1"/>
                          </a:solidFill>
                          <a:latin typeface="Times New Roman" panose="02020603050405020304" pitchFamily="18" charset="0"/>
                        </a:defRPr>
                      </a:lvl6pPr>
                      <a:lvl7pPr eaLnBrk="0" fontAlgn="base" hangingPunct="0">
                        <a:spcBef>
                          <a:spcPct val="20000"/>
                        </a:spcBef>
                        <a:spcAft>
                          <a:spcPct val="0"/>
                        </a:spcAft>
                        <a:defRPr kumimoji="1">
                          <a:solidFill>
                            <a:schemeClr val="tx1"/>
                          </a:solidFill>
                          <a:latin typeface="Times New Roman" panose="02020603050405020304" pitchFamily="18" charset="0"/>
                        </a:defRPr>
                      </a:lvl7pPr>
                      <a:lvl8pPr eaLnBrk="0" fontAlgn="base" hangingPunct="0">
                        <a:spcBef>
                          <a:spcPct val="20000"/>
                        </a:spcBef>
                        <a:spcAft>
                          <a:spcPct val="0"/>
                        </a:spcAft>
                        <a:defRPr kumimoji="1">
                          <a:solidFill>
                            <a:schemeClr val="tx1"/>
                          </a:solidFill>
                          <a:latin typeface="Times New Roman" panose="02020603050405020304" pitchFamily="18" charset="0"/>
                        </a:defRPr>
                      </a:lvl8pPr>
                      <a:lvl9pPr eaLnBrk="0" fontAlgn="base" hangingPunct="0">
                        <a:spcBef>
                          <a:spcPct val="20000"/>
                        </a:spcBef>
                        <a:spcAft>
                          <a:spcPct val="0"/>
                        </a:spcAft>
                        <a:defRPr kumimoji="1">
                          <a:solidFill>
                            <a:schemeClr val="tx1"/>
                          </a:solidFill>
                          <a:latin typeface="Times New Roman" panose="02020603050405020304" pitchFamily="18" charset="0"/>
                        </a:defRPr>
                      </a:lvl9pPr>
                    </a:lstStyle>
                    <a:p>
                      <a:pPr marL="457200" marR="0" lvl="0" indent="-457200" algn="l" defTabSz="914400" rtl="0" eaLnBrk="0" fontAlgn="base" latinLnBrk="0" hangingPunct="0">
                        <a:lnSpc>
                          <a:spcPct val="100000"/>
                        </a:lnSpc>
                        <a:spcBef>
                          <a:spcPct val="20000"/>
                        </a:spcBef>
                        <a:spcAft>
                          <a:spcPct val="0"/>
                        </a:spcAft>
                        <a:buClr>
                          <a:schemeClr val="tx1"/>
                        </a:buClr>
                        <a:buSzTx/>
                        <a:buFont typeface="Arial" pitchFamily="34" charset="0"/>
                        <a:buChar char="•"/>
                        <a:tabLst/>
                      </a:pPr>
                      <a:r>
                        <a:rPr kumimoji="0" lang="es-MX" altLang="es-ES" sz="2500" b="0" i="0" u="none" strike="noStrike" cap="none" normalizeH="0" baseline="0" dirty="0" smtClean="0">
                          <a:ln>
                            <a:noFill/>
                          </a:ln>
                          <a:solidFill>
                            <a:schemeClr val="accent1">
                              <a:lumMod val="10000"/>
                            </a:schemeClr>
                          </a:solidFill>
                          <a:effectLst/>
                          <a:latin typeface="Arial" panose="020B0604020202020204" pitchFamily="34" charset="0"/>
                        </a:rPr>
                        <a:t>Relleno Sanitario</a:t>
                      </a:r>
                    </a:p>
                    <a:p>
                      <a:pPr marL="457200" marR="0" lvl="0" indent="-457200" algn="l" defTabSz="914400" rtl="0" eaLnBrk="0" fontAlgn="base" latinLnBrk="0" hangingPunct="0">
                        <a:lnSpc>
                          <a:spcPct val="100000"/>
                        </a:lnSpc>
                        <a:spcBef>
                          <a:spcPct val="20000"/>
                        </a:spcBef>
                        <a:spcAft>
                          <a:spcPct val="0"/>
                        </a:spcAft>
                        <a:buClr>
                          <a:schemeClr val="tx1"/>
                        </a:buClr>
                        <a:buSzTx/>
                        <a:buFont typeface="Arial" pitchFamily="34" charset="0"/>
                        <a:buChar char="•"/>
                        <a:tabLst/>
                      </a:pPr>
                      <a:r>
                        <a:rPr kumimoji="0" lang="es-MX" altLang="es-ES" sz="2500" b="0" i="0" u="none" strike="noStrike" cap="none" normalizeH="0" baseline="0" dirty="0" smtClean="0">
                          <a:ln>
                            <a:noFill/>
                          </a:ln>
                          <a:solidFill>
                            <a:schemeClr val="accent1">
                              <a:lumMod val="10000"/>
                            </a:schemeClr>
                          </a:solidFill>
                          <a:effectLst/>
                          <a:latin typeface="Arial" panose="020B0604020202020204" pitchFamily="34" charset="0"/>
                        </a:rPr>
                        <a:t>Relleno Sanitario + Reciclaje</a:t>
                      </a:r>
                    </a:p>
                    <a:p>
                      <a:pPr marL="457200" marR="0" lvl="0" indent="-457200" algn="l" defTabSz="914400" rtl="0" eaLnBrk="0" fontAlgn="base" latinLnBrk="0" hangingPunct="0">
                        <a:lnSpc>
                          <a:spcPct val="100000"/>
                        </a:lnSpc>
                        <a:spcBef>
                          <a:spcPct val="20000"/>
                        </a:spcBef>
                        <a:spcAft>
                          <a:spcPct val="0"/>
                        </a:spcAft>
                        <a:buClr>
                          <a:schemeClr val="tx1"/>
                        </a:buClr>
                        <a:buSzTx/>
                        <a:buFont typeface="Arial" pitchFamily="34" charset="0"/>
                        <a:buChar char="•"/>
                        <a:tabLst/>
                      </a:pPr>
                      <a:r>
                        <a:rPr kumimoji="0" lang="es-MX" altLang="es-ES" sz="2500" b="0" i="0" u="none" strike="noStrike" cap="none" normalizeH="0" baseline="0" dirty="0" smtClean="0">
                          <a:ln>
                            <a:noFill/>
                          </a:ln>
                          <a:solidFill>
                            <a:schemeClr val="accent1">
                              <a:lumMod val="10000"/>
                            </a:schemeClr>
                          </a:solidFill>
                          <a:effectLst/>
                          <a:latin typeface="Arial" panose="020B0604020202020204" pitchFamily="34" charset="0"/>
                        </a:rPr>
                        <a:t>Relleno Sanitario + Reciclaje + Compostaje</a:t>
                      </a:r>
                    </a:p>
                    <a:p>
                      <a:pPr marL="457200" marR="0" lvl="0" indent="-457200" algn="l" defTabSz="914400" rtl="0" eaLnBrk="0" fontAlgn="base" latinLnBrk="0" hangingPunct="0">
                        <a:lnSpc>
                          <a:spcPct val="100000"/>
                        </a:lnSpc>
                        <a:spcBef>
                          <a:spcPct val="20000"/>
                        </a:spcBef>
                        <a:spcAft>
                          <a:spcPct val="0"/>
                        </a:spcAft>
                        <a:buClr>
                          <a:schemeClr val="tx1"/>
                        </a:buClr>
                        <a:buSzTx/>
                        <a:buFont typeface="Arial" pitchFamily="34" charset="0"/>
                        <a:buChar char="•"/>
                        <a:tabLst/>
                      </a:pPr>
                      <a:r>
                        <a:rPr kumimoji="0" lang="es-MX" altLang="es-ES" sz="2500" b="0" i="0" u="none" strike="noStrike" cap="none" normalizeH="0" baseline="0" dirty="0" smtClean="0">
                          <a:ln>
                            <a:noFill/>
                          </a:ln>
                          <a:solidFill>
                            <a:schemeClr val="accent1">
                              <a:lumMod val="10000"/>
                            </a:schemeClr>
                          </a:solidFill>
                          <a:effectLst/>
                          <a:latin typeface="Arial" panose="020B0604020202020204" pitchFamily="34" charset="0"/>
                        </a:rPr>
                        <a:t>Relleno Sanitario + Reciclaje + Compostaje + Incineración</a:t>
                      </a:r>
                      <a:endParaRPr kumimoji="0" lang="es-ES" altLang="es-ES" sz="2500" b="0" i="0" u="none" strike="noStrike" cap="none" normalizeH="0" baseline="0" dirty="0" smtClean="0">
                        <a:ln>
                          <a:noFill/>
                        </a:ln>
                        <a:solidFill>
                          <a:schemeClr val="accent1">
                            <a:lumMod val="10000"/>
                          </a:schemeClr>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 name="Rectangle 2"/>
          <p:cNvSpPr>
            <a:spLocks noChangeArrowheads="1"/>
          </p:cNvSpPr>
          <p:nvPr/>
        </p:nvSpPr>
        <p:spPr bwMode="auto">
          <a:xfrm>
            <a:off x="157934" y="705744"/>
            <a:ext cx="95758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63500" dir="3187806" algn="ctr" rotWithShape="0">
                    <a:schemeClr val="bg2"/>
                  </a:outerShdw>
                </a:effectLst>
              </a14:hiddenEffects>
            </a:ext>
          </a:extLst>
        </p:spPr>
        <p:txBody>
          <a:bodyPr/>
          <a:lstStyle>
            <a:defPPr>
              <a:defRPr lang="es-ES_tradnl"/>
            </a:defPPr>
            <a:lvl1pPr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1pPr>
            <a:lvl2pPr marL="4572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2pPr>
            <a:lvl3pPr marL="9144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3pPr>
            <a:lvl4pPr marL="13716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4pPr>
            <a:lvl5pPr marL="18288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5pPr>
            <a:lvl6pPr marL="2286000" algn="l" defTabSz="914400" rtl="0" eaLnBrk="1" latinLnBrk="0" hangingPunct="1">
              <a:defRPr sz="2400" u="sng" kern="1200">
                <a:solidFill>
                  <a:srgbClr val="FFFFFF"/>
                </a:solidFill>
                <a:latin typeface="Arial" panose="020B0604020202020204" pitchFamily="34" charset="0"/>
                <a:ea typeface="+mn-ea"/>
                <a:cs typeface="+mn-cs"/>
              </a:defRPr>
            </a:lvl6pPr>
            <a:lvl7pPr marL="2743200" algn="l" defTabSz="914400" rtl="0" eaLnBrk="1" latinLnBrk="0" hangingPunct="1">
              <a:defRPr sz="2400" u="sng" kern="1200">
                <a:solidFill>
                  <a:srgbClr val="FFFFFF"/>
                </a:solidFill>
                <a:latin typeface="Arial" panose="020B0604020202020204" pitchFamily="34" charset="0"/>
                <a:ea typeface="+mn-ea"/>
                <a:cs typeface="+mn-cs"/>
              </a:defRPr>
            </a:lvl7pPr>
            <a:lvl8pPr marL="3200400" algn="l" defTabSz="914400" rtl="0" eaLnBrk="1" latinLnBrk="0" hangingPunct="1">
              <a:defRPr sz="2400" u="sng" kern="1200">
                <a:solidFill>
                  <a:srgbClr val="FFFFFF"/>
                </a:solidFill>
                <a:latin typeface="Arial" panose="020B0604020202020204" pitchFamily="34" charset="0"/>
                <a:ea typeface="+mn-ea"/>
                <a:cs typeface="+mn-cs"/>
              </a:defRPr>
            </a:lvl8pPr>
            <a:lvl9pPr marL="3657600" algn="l" defTabSz="914400" rtl="0" eaLnBrk="1" latinLnBrk="0" hangingPunct="1">
              <a:defRPr sz="2400" u="sng" kern="1200">
                <a:solidFill>
                  <a:srgbClr val="FFFFFF"/>
                </a:solidFill>
                <a:latin typeface="Arial" panose="020B0604020202020204" pitchFamily="34" charset="0"/>
                <a:ea typeface="+mn-ea"/>
                <a:cs typeface="+mn-cs"/>
              </a:defRPr>
            </a:lvl9pPr>
          </a:lstStyle>
          <a:p>
            <a:pPr algn="l">
              <a:lnSpc>
                <a:spcPct val="140000"/>
              </a:lnSpc>
            </a:pPr>
            <a:r>
              <a:rPr lang="es-MX" altLang="es-ES" sz="3200" dirty="0">
                <a:solidFill>
                  <a:schemeClr val="tx1"/>
                </a:solidFill>
                <a:latin typeface="Arial" panose="020B0604020202020204" pitchFamily="34" charset="0"/>
              </a:rPr>
              <a:t>Factibilidad de Alternativas de </a:t>
            </a:r>
            <a:r>
              <a:rPr lang="es-MX" altLang="es-ES" sz="3200" dirty="0" err="1">
                <a:solidFill>
                  <a:schemeClr val="tx1"/>
                </a:solidFill>
                <a:latin typeface="Arial" panose="020B0604020202020204" pitchFamily="34" charset="0"/>
              </a:rPr>
              <a:t>TyD.F</a:t>
            </a:r>
            <a:r>
              <a:rPr lang="es-MX" altLang="es-ES" sz="3200" dirty="0">
                <a:solidFill>
                  <a:schemeClr val="tx1"/>
                </a:solidFill>
                <a:latin typeface="Arial" panose="020B0604020202020204" pitchFamily="34" charset="0"/>
              </a:rPr>
              <a:t>.</a:t>
            </a:r>
            <a:br>
              <a:rPr lang="es-MX" altLang="es-ES" sz="3200" dirty="0">
                <a:solidFill>
                  <a:schemeClr val="tx1"/>
                </a:solidFill>
                <a:latin typeface="Arial" panose="020B0604020202020204" pitchFamily="34" charset="0"/>
              </a:rPr>
            </a:br>
            <a:endParaRPr lang="es-ES_tradnl" altLang="es-ES" sz="3200" dirty="0">
              <a:solidFill>
                <a:schemeClr val="tx1"/>
              </a:solidFill>
              <a:latin typeface="Arial" panose="020B0604020202020204" pitchFamily="34" charset="0"/>
            </a:endParaRPr>
          </a:p>
        </p:txBody>
      </p:sp>
    </p:spTree>
    <p:extLst>
      <p:ext uri="{BB962C8B-B14F-4D97-AF65-F5344CB8AC3E}">
        <p14:creationId xmlns:p14="http://schemas.microsoft.com/office/powerpoint/2010/main" val="48991792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3" y="116631"/>
            <a:ext cx="3168352" cy="59999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1 Tabla"/>
          <p:cNvGraphicFramePr>
            <a:graphicFrameLocks noGrp="1"/>
          </p:cNvGraphicFramePr>
          <p:nvPr>
            <p:extLst>
              <p:ext uri="{D42A27DB-BD31-4B8C-83A1-F6EECF244321}">
                <p14:modId xmlns:p14="http://schemas.microsoft.com/office/powerpoint/2010/main" val="3965267290"/>
              </p:ext>
            </p:extLst>
          </p:nvPr>
        </p:nvGraphicFramePr>
        <p:xfrm>
          <a:off x="179513" y="1772816"/>
          <a:ext cx="8695506" cy="3330005"/>
        </p:xfrm>
        <a:graphic>
          <a:graphicData uri="http://schemas.openxmlformats.org/drawingml/2006/table">
            <a:tbl>
              <a:tblPr/>
              <a:tblGrid>
                <a:gridCol w="2637877"/>
                <a:gridCol w="6057629"/>
              </a:tblGrid>
              <a:tr h="644868">
                <a:tc>
                  <a:txBody>
                    <a:bodyPr/>
                    <a:lstStyle>
                      <a:lvl1pPr>
                        <a:spcBef>
                          <a:spcPct val="20000"/>
                        </a:spcBef>
                        <a:defRPr kumimoji="1" sz="2800">
                          <a:solidFill>
                            <a:schemeClr val="tx1"/>
                          </a:solidFill>
                          <a:latin typeface="Times New Roman" panose="02020603050405020304" pitchFamily="18" charset="0"/>
                        </a:defRPr>
                      </a:lvl1pPr>
                      <a:lvl2pPr>
                        <a:spcBef>
                          <a:spcPct val="20000"/>
                        </a:spcBef>
                        <a:defRPr kumimoji="1" sz="2400">
                          <a:solidFill>
                            <a:schemeClr val="tx1"/>
                          </a:solidFill>
                          <a:latin typeface="Times New Roman" panose="02020603050405020304" pitchFamily="18" charset="0"/>
                        </a:defRPr>
                      </a:lvl2pPr>
                      <a:lvl3pPr>
                        <a:spcBef>
                          <a:spcPct val="20000"/>
                        </a:spcBef>
                        <a:defRPr kumimoji="1" sz="2000">
                          <a:solidFill>
                            <a:schemeClr val="tx1"/>
                          </a:solidFill>
                          <a:latin typeface="Times New Roman" panose="02020603050405020304" pitchFamily="18" charset="0"/>
                        </a:defRPr>
                      </a:lvl3pPr>
                      <a:lvl4pPr>
                        <a:spcBef>
                          <a:spcPct val="20000"/>
                        </a:spcBef>
                        <a:defRPr kumimoji="1">
                          <a:solidFill>
                            <a:schemeClr val="tx1"/>
                          </a:solidFill>
                          <a:latin typeface="Times New Roman" panose="02020603050405020304" pitchFamily="18" charset="0"/>
                        </a:defRPr>
                      </a:lvl4pPr>
                      <a:lvl5pPr>
                        <a:spcBef>
                          <a:spcPct val="20000"/>
                        </a:spcBef>
                        <a:defRPr kumimoji="1">
                          <a:solidFill>
                            <a:schemeClr val="tx1"/>
                          </a:solidFill>
                          <a:latin typeface="Times New Roman" panose="02020603050405020304" pitchFamily="18" charset="0"/>
                        </a:defRPr>
                      </a:lvl5pPr>
                      <a:lvl6pPr eaLnBrk="0" fontAlgn="base" hangingPunct="0">
                        <a:spcBef>
                          <a:spcPct val="20000"/>
                        </a:spcBef>
                        <a:spcAft>
                          <a:spcPct val="0"/>
                        </a:spcAft>
                        <a:defRPr kumimoji="1">
                          <a:solidFill>
                            <a:schemeClr val="tx1"/>
                          </a:solidFill>
                          <a:latin typeface="Times New Roman" panose="02020603050405020304" pitchFamily="18" charset="0"/>
                        </a:defRPr>
                      </a:lvl6pPr>
                      <a:lvl7pPr eaLnBrk="0" fontAlgn="base" hangingPunct="0">
                        <a:spcBef>
                          <a:spcPct val="20000"/>
                        </a:spcBef>
                        <a:spcAft>
                          <a:spcPct val="0"/>
                        </a:spcAft>
                        <a:defRPr kumimoji="1">
                          <a:solidFill>
                            <a:schemeClr val="tx1"/>
                          </a:solidFill>
                          <a:latin typeface="Times New Roman" panose="02020603050405020304" pitchFamily="18" charset="0"/>
                        </a:defRPr>
                      </a:lvl7pPr>
                      <a:lvl8pPr eaLnBrk="0" fontAlgn="base" hangingPunct="0">
                        <a:spcBef>
                          <a:spcPct val="20000"/>
                        </a:spcBef>
                        <a:spcAft>
                          <a:spcPct val="0"/>
                        </a:spcAft>
                        <a:defRPr kumimoji="1">
                          <a:solidFill>
                            <a:schemeClr val="tx1"/>
                          </a:solidFill>
                          <a:latin typeface="Times New Roman" panose="02020603050405020304" pitchFamily="18" charset="0"/>
                        </a:defRPr>
                      </a:lvl8pPr>
                      <a:lvl9pPr eaLnBrk="0" fontAlgn="base" hangingPunct="0">
                        <a:spcBef>
                          <a:spcPct val="20000"/>
                        </a:spcBef>
                        <a:spcAft>
                          <a:spcPct val="0"/>
                        </a:spcAft>
                        <a:defRPr kumimoji="1">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1" lang="es-AR" altLang="es-ES" sz="2800" b="1" i="0" u="none" strike="noStrike" cap="none" normalizeH="0" baseline="0" dirty="0" smtClean="0">
                          <a:ln>
                            <a:noFill/>
                          </a:ln>
                          <a:solidFill>
                            <a:schemeClr val="accent1">
                              <a:lumMod val="10000"/>
                            </a:schemeClr>
                          </a:solidFill>
                          <a:effectLst/>
                          <a:latin typeface="Arial" panose="020B0604020202020204" pitchFamily="34" charset="0"/>
                        </a:rPr>
                        <a:t>Población</a:t>
                      </a:r>
                      <a:endParaRPr kumimoji="1" lang="es-ES" altLang="es-ES" sz="2800" b="1" i="0" u="none" strike="noStrike" cap="none" normalizeH="0" baseline="0" dirty="0" smtClean="0">
                        <a:ln>
                          <a:noFill/>
                        </a:ln>
                        <a:solidFill>
                          <a:schemeClr val="accent1">
                            <a:lumMod val="10000"/>
                          </a:schemeClr>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kumimoji="1" sz="2800">
                          <a:solidFill>
                            <a:schemeClr val="tx1"/>
                          </a:solidFill>
                          <a:latin typeface="Times New Roman" panose="02020603050405020304" pitchFamily="18" charset="0"/>
                        </a:defRPr>
                      </a:lvl1pPr>
                      <a:lvl2pPr>
                        <a:spcBef>
                          <a:spcPct val="20000"/>
                        </a:spcBef>
                        <a:defRPr kumimoji="1" sz="2400">
                          <a:solidFill>
                            <a:schemeClr val="tx1"/>
                          </a:solidFill>
                          <a:latin typeface="Times New Roman" panose="02020603050405020304" pitchFamily="18" charset="0"/>
                        </a:defRPr>
                      </a:lvl2pPr>
                      <a:lvl3pPr>
                        <a:spcBef>
                          <a:spcPct val="20000"/>
                        </a:spcBef>
                        <a:defRPr kumimoji="1" sz="2000">
                          <a:solidFill>
                            <a:schemeClr val="tx1"/>
                          </a:solidFill>
                          <a:latin typeface="Times New Roman" panose="02020603050405020304" pitchFamily="18" charset="0"/>
                        </a:defRPr>
                      </a:lvl3pPr>
                      <a:lvl4pPr>
                        <a:spcBef>
                          <a:spcPct val="20000"/>
                        </a:spcBef>
                        <a:defRPr kumimoji="1">
                          <a:solidFill>
                            <a:schemeClr val="tx1"/>
                          </a:solidFill>
                          <a:latin typeface="Times New Roman" panose="02020603050405020304" pitchFamily="18" charset="0"/>
                        </a:defRPr>
                      </a:lvl4pPr>
                      <a:lvl5pPr>
                        <a:spcBef>
                          <a:spcPct val="20000"/>
                        </a:spcBef>
                        <a:defRPr kumimoji="1">
                          <a:solidFill>
                            <a:schemeClr val="tx1"/>
                          </a:solidFill>
                          <a:latin typeface="Times New Roman" panose="02020603050405020304" pitchFamily="18" charset="0"/>
                        </a:defRPr>
                      </a:lvl5pPr>
                      <a:lvl6pPr eaLnBrk="0" fontAlgn="base" hangingPunct="0">
                        <a:spcBef>
                          <a:spcPct val="20000"/>
                        </a:spcBef>
                        <a:spcAft>
                          <a:spcPct val="0"/>
                        </a:spcAft>
                        <a:defRPr kumimoji="1">
                          <a:solidFill>
                            <a:schemeClr val="tx1"/>
                          </a:solidFill>
                          <a:latin typeface="Times New Roman" panose="02020603050405020304" pitchFamily="18" charset="0"/>
                        </a:defRPr>
                      </a:lvl6pPr>
                      <a:lvl7pPr eaLnBrk="0" fontAlgn="base" hangingPunct="0">
                        <a:spcBef>
                          <a:spcPct val="20000"/>
                        </a:spcBef>
                        <a:spcAft>
                          <a:spcPct val="0"/>
                        </a:spcAft>
                        <a:defRPr kumimoji="1">
                          <a:solidFill>
                            <a:schemeClr val="tx1"/>
                          </a:solidFill>
                          <a:latin typeface="Times New Roman" panose="02020603050405020304" pitchFamily="18" charset="0"/>
                        </a:defRPr>
                      </a:lvl7pPr>
                      <a:lvl8pPr eaLnBrk="0" fontAlgn="base" hangingPunct="0">
                        <a:spcBef>
                          <a:spcPct val="20000"/>
                        </a:spcBef>
                        <a:spcAft>
                          <a:spcPct val="0"/>
                        </a:spcAft>
                        <a:defRPr kumimoji="1">
                          <a:solidFill>
                            <a:schemeClr val="tx1"/>
                          </a:solidFill>
                          <a:latin typeface="Times New Roman" panose="02020603050405020304" pitchFamily="18" charset="0"/>
                        </a:defRPr>
                      </a:lvl8pPr>
                      <a:lvl9pPr eaLnBrk="0" fontAlgn="base" hangingPunct="0">
                        <a:spcBef>
                          <a:spcPct val="20000"/>
                        </a:spcBef>
                        <a:spcAft>
                          <a:spcPct val="0"/>
                        </a:spcAft>
                        <a:defRPr kumimoji="1">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20000"/>
                        </a:spcBef>
                        <a:spcAft>
                          <a:spcPct val="0"/>
                        </a:spcAft>
                        <a:buClr>
                          <a:srgbClr val="FFFF00"/>
                        </a:buClr>
                        <a:buSzTx/>
                        <a:buFont typeface="Wingdings" panose="05000000000000000000" pitchFamily="2" charset="2"/>
                        <a:buNone/>
                        <a:tabLst/>
                      </a:pPr>
                      <a:r>
                        <a:rPr kumimoji="1" lang="es-AR" altLang="es-ES" sz="2800" b="1" i="0" u="none" strike="noStrike" cap="none" normalizeH="0" baseline="0" dirty="0" smtClean="0">
                          <a:ln>
                            <a:noFill/>
                          </a:ln>
                          <a:solidFill>
                            <a:schemeClr val="accent1">
                              <a:lumMod val="10000"/>
                            </a:schemeClr>
                          </a:solidFill>
                          <a:effectLst/>
                          <a:latin typeface="Arial" panose="020B0604020202020204" pitchFamily="34" charset="0"/>
                        </a:rPr>
                        <a:t>Alternativas de Tratamiento</a:t>
                      </a:r>
                      <a:endParaRPr kumimoji="1" lang="es-ES" altLang="es-ES" sz="2800" b="1" i="0" u="none" strike="noStrike" cap="none" normalizeH="0" baseline="0" dirty="0" smtClean="0">
                        <a:ln>
                          <a:noFill/>
                        </a:ln>
                        <a:solidFill>
                          <a:schemeClr val="accent1">
                            <a:lumMod val="10000"/>
                          </a:schemeClr>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685137">
                <a:tc>
                  <a:txBody>
                    <a:bodyPr/>
                    <a:lstStyle>
                      <a:lvl1pPr>
                        <a:spcBef>
                          <a:spcPct val="20000"/>
                        </a:spcBef>
                        <a:defRPr kumimoji="1" sz="2800">
                          <a:solidFill>
                            <a:schemeClr val="tx1"/>
                          </a:solidFill>
                          <a:latin typeface="Times New Roman" panose="02020603050405020304" pitchFamily="18" charset="0"/>
                        </a:defRPr>
                      </a:lvl1pPr>
                      <a:lvl2pPr>
                        <a:spcBef>
                          <a:spcPct val="20000"/>
                        </a:spcBef>
                        <a:defRPr kumimoji="1" sz="2400">
                          <a:solidFill>
                            <a:schemeClr val="tx1"/>
                          </a:solidFill>
                          <a:latin typeface="Times New Roman" panose="02020603050405020304" pitchFamily="18" charset="0"/>
                        </a:defRPr>
                      </a:lvl2pPr>
                      <a:lvl3pPr>
                        <a:spcBef>
                          <a:spcPct val="20000"/>
                        </a:spcBef>
                        <a:defRPr kumimoji="1" sz="2000">
                          <a:solidFill>
                            <a:schemeClr val="tx1"/>
                          </a:solidFill>
                          <a:latin typeface="Times New Roman" panose="02020603050405020304" pitchFamily="18" charset="0"/>
                        </a:defRPr>
                      </a:lvl3pPr>
                      <a:lvl4pPr>
                        <a:spcBef>
                          <a:spcPct val="20000"/>
                        </a:spcBef>
                        <a:defRPr kumimoji="1">
                          <a:solidFill>
                            <a:schemeClr val="tx1"/>
                          </a:solidFill>
                          <a:latin typeface="Times New Roman" panose="02020603050405020304" pitchFamily="18" charset="0"/>
                        </a:defRPr>
                      </a:lvl4pPr>
                      <a:lvl5pPr>
                        <a:spcBef>
                          <a:spcPct val="20000"/>
                        </a:spcBef>
                        <a:defRPr kumimoji="1">
                          <a:solidFill>
                            <a:schemeClr val="tx1"/>
                          </a:solidFill>
                          <a:latin typeface="Times New Roman" panose="02020603050405020304" pitchFamily="18" charset="0"/>
                        </a:defRPr>
                      </a:lvl5pPr>
                      <a:lvl6pPr eaLnBrk="0" fontAlgn="base" hangingPunct="0">
                        <a:spcBef>
                          <a:spcPct val="20000"/>
                        </a:spcBef>
                        <a:spcAft>
                          <a:spcPct val="0"/>
                        </a:spcAft>
                        <a:defRPr kumimoji="1">
                          <a:solidFill>
                            <a:schemeClr val="tx1"/>
                          </a:solidFill>
                          <a:latin typeface="Times New Roman" panose="02020603050405020304" pitchFamily="18" charset="0"/>
                        </a:defRPr>
                      </a:lvl6pPr>
                      <a:lvl7pPr eaLnBrk="0" fontAlgn="base" hangingPunct="0">
                        <a:spcBef>
                          <a:spcPct val="20000"/>
                        </a:spcBef>
                        <a:spcAft>
                          <a:spcPct val="0"/>
                        </a:spcAft>
                        <a:defRPr kumimoji="1">
                          <a:solidFill>
                            <a:schemeClr val="tx1"/>
                          </a:solidFill>
                          <a:latin typeface="Times New Roman" panose="02020603050405020304" pitchFamily="18" charset="0"/>
                        </a:defRPr>
                      </a:lvl7pPr>
                      <a:lvl8pPr eaLnBrk="0" fontAlgn="base" hangingPunct="0">
                        <a:spcBef>
                          <a:spcPct val="20000"/>
                        </a:spcBef>
                        <a:spcAft>
                          <a:spcPct val="0"/>
                        </a:spcAft>
                        <a:defRPr kumimoji="1">
                          <a:solidFill>
                            <a:schemeClr val="tx1"/>
                          </a:solidFill>
                          <a:latin typeface="Times New Roman" panose="02020603050405020304" pitchFamily="18" charset="0"/>
                        </a:defRPr>
                      </a:lvl8pPr>
                      <a:lvl9pPr eaLnBrk="0" fontAlgn="base" hangingPunct="0">
                        <a:spcBef>
                          <a:spcPct val="20000"/>
                        </a:spcBef>
                        <a:spcAft>
                          <a:spcPct val="0"/>
                        </a:spcAft>
                        <a:defRPr kumimoji="1">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s-MX" altLang="es-ES" sz="2400" b="1" i="0" u="none" strike="noStrike" cap="none" normalizeH="0" baseline="0" dirty="0" smtClean="0">
                          <a:ln>
                            <a:noFill/>
                          </a:ln>
                          <a:solidFill>
                            <a:schemeClr val="accent1">
                              <a:lumMod val="10000"/>
                            </a:schemeClr>
                          </a:solidFill>
                          <a:effectLst/>
                          <a:latin typeface="Arial" panose="020B0604020202020204" pitchFamily="34" charset="0"/>
                        </a:rPr>
                        <a:t>Entre  200.000 a 500.000 habitantes</a:t>
                      </a:r>
                      <a:endParaRPr kumimoji="0" lang="es-ES" altLang="es-ES" sz="2400" b="1" i="0" u="none" strike="noStrike" cap="none" normalizeH="0" baseline="0" dirty="0" smtClean="0">
                        <a:ln>
                          <a:noFill/>
                        </a:ln>
                        <a:solidFill>
                          <a:schemeClr val="accent1">
                            <a:lumMod val="10000"/>
                          </a:schemeClr>
                        </a:solidFill>
                        <a:effectLst/>
                        <a:latin typeface="Arial" panose="020B0604020202020204" pitchFamily="34" charset="0"/>
                      </a:endParaRPr>
                    </a:p>
                    <a:p>
                      <a:pPr marL="0" marR="0" lvl="0" indent="0" algn="l" defTabSz="914400" rtl="0" eaLnBrk="0" fontAlgn="base" latinLnBrk="0" hangingPunct="0">
                        <a:lnSpc>
                          <a:spcPct val="100000"/>
                        </a:lnSpc>
                        <a:spcBef>
                          <a:spcPct val="20000"/>
                        </a:spcBef>
                        <a:spcAft>
                          <a:spcPct val="0"/>
                        </a:spcAft>
                        <a:buClrTx/>
                        <a:buSzTx/>
                        <a:buFontTx/>
                        <a:buNone/>
                        <a:tabLst/>
                      </a:pPr>
                      <a:endParaRPr kumimoji="0" lang="es-ES" altLang="es-ES" sz="2800" b="1" i="0" u="none" strike="noStrike" cap="none" normalizeH="0" baseline="0" dirty="0" smtClean="0">
                        <a:ln>
                          <a:noFill/>
                        </a:ln>
                        <a:solidFill>
                          <a:schemeClr val="accent1">
                            <a:lumMod val="10000"/>
                          </a:schemeClr>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kumimoji="1" sz="2800">
                          <a:solidFill>
                            <a:schemeClr val="tx1"/>
                          </a:solidFill>
                          <a:latin typeface="Times New Roman" panose="02020603050405020304" pitchFamily="18" charset="0"/>
                        </a:defRPr>
                      </a:lvl1pPr>
                      <a:lvl2pPr>
                        <a:spcBef>
                          <a:spcPct val="20000"/>
                        </a:spcBef>
                        <a:defRPr kumimoji="1" sz="2400">
                          <a:solidFill>
                            <a:schemeClr val="tx1"/>
                          </a:solidFill>
                          <a:latin typeface="Times New Roman" panose="02020603050405020304" pitchFamily="18" charset="0"/>
                        </a:defRPr>
                      </a:lvl2pPr>
                      <a:lvl3pPr>
                        <a:spcBef>
                          <a:spcPct val="20000"/>
                        </a:spcBef>
                        <a:defRPr kumimoji="1" sz="2000">
                          <a:solidFill>
                            <a:schemeClr val="tx1"/>
                          </a:solidFill>
                          <a:latin typeface="Times New Roman" panose="02020603050405020304" pitchFamily="18" charset="0"/>
                        </a:defRPr>
                      </a:lvl3pPr>
                      <a:lvl4pPr>
                        <a:spcBef>
                          <a:spcPct val="20000"/>
                        </a:spcBef>
                        <a:defRPr kumimoji="1">
                          <a:solidFill>
                            <a:schemeClr val="tx1"/>
                          </a:solidFill>
                          <a:latin typeface="Times New Roman" panose="02020603050405020304" pitchFamily="18" charset="0"/>
                        </a:defRPr>
                      </a:lvl4pPr>
                      <a:lvl5pPr>
                        <a:spcBef>
                          <a:spcPct val="20000"/>
                        </a:spcBef>
                        <a:defRPr kumimoji="1">
                          <a:solidFill>
                            <a:schemeClr val="tx1"/>
                          </a:solidFill>
                          <a:latin typeface="Times New Roman" panose="02020603050405020304" pitchFamily="18" charset="0"/>
                        </a:defRPr>
                      </a:lvl5pPr>
                      <a:lvl6pPr eaLnBrk="0" fontAlgn="base" hangingPunct="0">
                        <a:spcBef>
                          <a:spcPct val="20000"/>
                        </a:spcBef>
                        <a:spcAft>
                          <a:spcPct val="0"/>
                        </a:spcAft>
                        <a:defRPr kumimoji="1">
                          <a:solidFill>
                            <a:schemeClr val="tx1"/>
                          </a:solidFill>
                          <a:latin typeface="Times New Roman" panose="02020603050405020304" pitchFamily="18" charset="0"/>
                        </a:defRPr>
                      </a:lvl6pPr>
                      <a:lvl7pPr eaLnBrk="0" fontAlgn="base" hangingPunct="0">
                        <a:spcBef>
                          <a:spcPct val="20000"/>
                        </a:spcBef>
                        <a:spcAft>
                          <a:spcPct val="0"/>
                        </a:spcAft>
                        <a:defRPr kumimoji="1">
                          <a:solidFill>
                            <a:schemeClr val="tx1"/>
                          </a:solidFill>
                          <a:latin typeface="Times New Roman" panose="02020603050405020304" pitchFamily="18" charset="0"/>
                        </a:defRPr>
                      </a:lvl7pPr>
                      <a:lvl8pPr eaLnBrk="0" fontAlgn="base" hangingPunct="0">
                        <a:spcBef>
                          <a:spcPct val="20000"/>
                        </a:spcBef>
                        <a:spcAft>
                          <a:spcPct val="0"/>
                        </a:spcAft>
                        <a:defRPr kumimoji="1">
                          <a:solidFill>
                            <a:schemeClr val="tx1"/>
                          </a:solidFill>
                          <a:latin typeface="Times New Roman" panose="02020603050405020304" pitchFamily="18" charset="0"/>
                        </a:defRPr>
                      </a:lvl8pPr>
                      <a:lvl9pPr eaLnBrk="0" fontAlgn="base" hangingPunct="0">
                        <a:spcBef>
                          <a:spcPct val="20000"/>
                        </a:spcBef>
                        <a:spcAft>
                          <a:spcPct val="0"/>
                        </a:spcAft>
                        <a:defRPr kumimoji="1">
                          <a:solidFill>
                            <a:schemeClr val="tx1"/>
                          </a:solidFill>
                          <a:latin typeface="Times New Roman" panose="02020603050405020304" pitchFamily="18" charset="0"/>
                        </a:defRPr>
                      </a:lvl9pPr>
                    </a:lstStyle>
                    <a:p>
                      <a:pPr marL="342900" marR="0" lvl="0" indent="-342900" algn="l" defTabSz="914400" rtl="0" eaLnBrk="0" fontAlgn="base" latinLnBrk="0" hangingPunct="0">
                        <a:lnSpc>
                          <a:spcPct val="100000"/>
                        </a:lnSpc>
                        <a:spcBef>
                          <a:spcPct val="20000"/>
                        </a:spcBef>
                        <a:spcAft>
                          <a:spcPct val="0"/>
                        </a:spcAft>
                        <a:buClr>
                          <a:schemeClr val="tx1"/>
                        </a:buClr>
                        <a:buSzTx/>
                        <a:buFont typeface="Arial" pitchFamily="34" charset="0"/>
                        <a:buChar char="•"/>
                        <a:tabLst/>
                      </a:pPr>
                      <a:r>
                        <a:rPr kumimoji="0" lang="es-MX" altLang="es-ES" sz="2400" b="0" i="0" u="none" strike="noStrike" cap="none" normalizeH="0" baseline="0" dirty="0" smtClean="0">
                          <a:ln>
                            <a:noFill/>
                          </a:ln>
                          <a:solidFill>
                            <a:schemeClr val="accent1">
                              <a:lumMod val="10000"/>
                            </a:schemeClr>
                          </a:solidFill>
                          <a:effectLst/>
                          <a:latin typeface="Arial" panose="020B0604020202020204" pitchFamily="34" charset="0"/>
                        </a:rPr>
                        <a:t>Relleno Sanitario</a:t>
                      </a:r>
                    </a:p>
                    <a:p>
                      <a:pPr marL="342900" marR="0" lvl="0" indent="-342900" algn="l" defTabSz="914400" rtl="0" eaLnBrk="0" fontAlgn="base" latinLnBrk="0" hangingPunct="0">
                        <a:lnSpc>
                          <a:spcPct val="100000"/>
                        </a:lnSpc>
                        <a:spcBef>
                          <a:spcPct val="20000"/>
                        </a:spcBef>
                        <a:spcAft>
                          <a:spcPct val="0"/>
                        </a:spcAft>
                        <a:buClr>
                          <a:schemeClr val="tx1"/>
                        </a:buClr>
                        <a:buSzTx/>
                        <a:buFont typeface="Arial" pitchFamily="34" charset="0"/>
                        <a:buChar char="•"/>
                        <a:tabLst/>
                      </a:pPr>
                      <a:r>
                        <a:rPr kumimoji="0" lang="es-MX" altLang="es-ES" sz="2400" b="0" i="0" u="none" strike="noStrike" cap="none" normalizeH="0" baseline="0" dirty="0" smtClean="0">
                          <a:ln>
                            <a:noFill/>
                          </a:ln>
                          <a:solidFill>
                            <a:schemeClr val="accent1">
                              <a:lumMod val="10000"/>
                            </a:schemeClr>
                          </a:solidFill>
                          <a:effectLst/>
                          <a:latin typeface="Arial" panose="020B0604020202020204" pitchFamily="34" charset="0"/>
                        </a:rPr>
                        <a:t>Relleno Sanitario + Reciclaje</a:t>
                      </a:r>
                    </a:p>
                    <a:p>
                      <a:pPr marL="342900" marR="0" lvl="0" indent="-342900" algn="l" defTabSz="914400" rtl="0" eaLnBrk="0" fontAlgn="base" latinLnBrk="0" hangingPunct="0">
                        <a:lnSpc>
                          <a:spcPct val="100000"/>
                        </a:lnSpc>
                        <a:spcBef>
                          <a:spcPct val="20000"/>
                        </a:spcBef>
                        <a:spcAft>
                          <a:spcPct val="0"/>
                        </a:spcAft>
                        <a:buClr>
                          <a:schemeClr val="tx1"/>
                        </a:buClr>
                        <a:buSzTx/>
                        <a:buFont typeface="Arial" pitchFamily="34" charset="0"/>
                        <a:buChar char="•"/>
                        <a:tabLst/>
                      </a:pPr>
                      <a:r>
                        <a:rPr kumimoji="0" lang="es-MX" altLang="es-ES" sz="2400" b="0" i="0" u="none" strike="noStrike" cap="none" normalizeH="0" baseline="0" dirty="0" smtClean="0">
                          <a:ln>
                            <a:noFill/>
                          </a:ln>
                          <a:solidFill>
                            <a:schemeClr val="accent1">
                              <a:lumMod val="10000"/>
                            </a:schemeClr>
                          </a:solidFill>
                          <a:effectLst/>
                          <a:latin typeface="Arial" panose="020B0604020202020204" pitchFamily="34" charset="0"/>
                        </a:rPr>
                        <a:t>Relleno Sanitario + Reciclaje + MBT</a:t>
                      </a:r>
                    </a:p>
                    <a:p>
                      <a:pPr marL="342900" marR="0" lvl="0" indent="-342900" algn="l" defTabSz="914400" rtl="0" eaLnBrk="0" fontAlgn="base" latinLnBrk="0" hangingPunct="0">
                        <a:lnSpc>
                          <a:spcPct val="100000"/>
                        </a:lnSpc>
                        <a:spcBef>
                          <a:spcPct val="20000"/>
                        </a:spcBef>
                        <a:spcAft>
                          <a:spcPct val="0"/>
                        </a:spcAft>
                        <a:buClr>
                          <a:schemeClr val="tx1"/>
                        </a:buClr>
                        <a:buSzTx/>
                        <a:buFont typeface="Arial" pitchFamily="34" charset="0"/>
                        <a:buChar char="•"/>
                        <a:tabLst/>
                      </a:pPr>
                      <a:r>
                        <a:rPr kumimoji="0" lang="es-MX" altLang="es-ES" sz="2400" b="0" i="0" u="none" strike="noStrike" cap="none" normalizeH="0" baseline="0" dirty="0" smtClean="0">
                          <a:ln>
                            <a:noFill/>
                          </a:ln>
                          <a:solidFill>
                            <a:schemeClr val="accent1">
                              <a:lumMod val="10000"/>
                            </a:schemeClr>
                          </a:solidFill>
                          <a:effectLst/>
                          <a:latin typeface="Arial" panose="020B0604020202020204" pitchFamily="34" charset="0"/>
                        </a:rPr>
                        <a:t>Relleno Sanitario + Reciclaje + MBT + Incineración</a:t>
                      </a:r>
                      <a:endParaRPr kumimoji="0" lang="es-ES" altLang="es-ES" sz="2400" b="0" i="0" u="none" strike="noStrike" cap="none" normalizeH="0" baseline="0" dirty="0" smtClean="0">
                        <a:ln>
                          <a:noFill/>
                        </a:ln>
                        <a:solidFill>
                          <a:schemeClr val="accent1">
                            <a:lumMod val="10000"/>
                          </a:schemeClr>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 name="Rectangle 2"/>
          <p:cNvSpPr>
            <a:spLocks noChangeArrowheads="1"/>
          </p:cNvSpPr>
          <p:nvPr/>
        </p:nvSpPr>
        <p:spPr bwMode="auto">
          <a:xfrm>
            <a:off x="108768" y="836712"/>
            <a:ext cx="95758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63500" dir="3187806" algn="ctr" rotWithShape="0">
                    <a:schemeClr val="bg2"/>
                  </a:outerShdw>
                </a:effectLst>
              </a14:hiddenEffects>
            </a:ext>
          </a:extLst>
        </p:spPr>
        <p:txBody>
          <a:bodyPr/>
          <a:lstStyle/>
          <a:p>
            <a:pPr eaLnBrk="0" fontAlgn="base" hangingPunct="0">
              <a:lnSpc>
                <a:spcPct val="140000"/>
              </a:lnSpc>
              <a:spcBef>
                <a:spcPct val="50000"/>
              </a:spcBef>
              <a:spcAft>
                <a:spcPct val="0"/>
              </a:spcAft>
            </a:pPr>
            <a:r>
              <a:rPr lang="es-MX" altLang="es-ES" sz="3200" u="sng" dirty="0">
                <a:latin typeface="Arial" panose="020B0604020202020204" pitchFamily="34" charset="0"/>
              </a:rPr>
              <a:t>Factibilidad de Alternativas de </a:t>
            </a:r>
            <a:r>
              <a:rPr lang="es-MX" altLang="es-ES" sz="3200" u="sng" dirty="0" err="1">
                <a:latin typeface="Arial" panose="020B0604020202020204" pitchFamily="34" charset="0"/>
              </a:rPr>
              <a:t>TyD.F</a:t>
            </a:r>
            <a:r>
              <a:rPr lang="es-MX" altLang="es-ES" sz="3200" u="sng" dirty="0">
                <a:latin typeface="Arial" panose="020B0604020202020204" pitchFamily="34" charset="0"/>
              </a:rPr>
              <a:t>.</a:t>
            </a:r>
            <a:br>
              <a:rPr lang="es-MX" altLang="es-ES" sz="3200" u="sng" dirty="0">
                <a:latin typeface="Arial" panose="020B0604020202020204" pitchFamily="34" charset="0"/>
              </a:rPr>
            </a:br>
            <a:endParaRPr lang="es-ES_tradnl" altLang="es-ES" sz="3200" u="sng" dirty="0">
              <a:latin typeface="Arial" panose="020B0604020202020204" pitchFamily="34" charset="0"/>
            </a:endParaRPr>
          </a:p>
        </p:txBody>
      </p:sp>
    </p:spTree>
    <p:extLst>
      <p:ext uri="{BB962C8B-B14F-4D97-AF65-F5344CB8AC3E}">
        <p14:creationId xmlns:p14="http://schemas.microsoft.com/office/powerpoint/2010/main" val="42695011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3" y="116631"/>
            <a:ext cx="3168352" cy="59999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1 Tabla"/>
          <p:cNvGraphicFramePr>
            <a:graphicFrameLocks noGrp="1"/>
          </p:cNvGraphicFramePr>
          <p:nvPr>
            <p:extLst>
              <p:ext uri="{D42A27DB-BD31-4B8C-83A1-F6EECF244321}">
                <p14:modId xmlns:p14="http://schemas.microsoft.com/office/powerpoint/2010/main" val="1218109597"/>
              </p:ext>
            </p:extLst>
          </p:nvPr>
        </p:nvGraphicFramePr>
        <p:xfrm>
          <a:off x="134138" y="1844824"/>
          <a:ext cx="8614326" cy="3622660"/>
        </p:xfrm>
        <a:graphic>
          <a:graphicData uri="http://schemas.openxmlformats.org/drawingml/2006/table">
            <a:tbl>
              <a:tblPr/>
              <a:tblGrid>
                <a:gridCol w="2613251"/>
                <a:gridCol w="6001075"/>
              </a:tblGrid>
              <a:tr h="645950">
                <a:tc>
                  <a:txBody>
                    <a:bodyPr/>
                    <a:lstStyle>
                      <a:lvl1pPr>
                        <a:spcBef>
                          <a:spcPct val="20000"/>
                        </a:spcBef>
                        <a:defRPr kumimoji="1" sz="2800">
                          <a:solidFill>
                            <a:schemeClr val="tx1"/>
                          </a:solidFill>
                          <a:latin typeface="Times New Roman" panose="02020603050405020304" pitchFamily="18" charset="0"/>
                        </a:defRPr>
                      </a:lvl1pPr>
                      <a:lvl2pPr>
                        <a:spcBef>
                          <a:spcPct val="20000"/>
                        </a:spcBef>
                        <a:defRPr kumimoji="1" sz="2400">
                          <a:solidFill>
                            <a:schemeClr val="tx1"/>
                          </a:solidFill>
                          <a:latin typeface="Times New Roman" panose="02020603050405020304" pitchFamily="18" charset="0"/>
                        </a:defRPr>
                      </a:lvl2pPr>
                      <a:lvl3pPr>
                        <a:spcBef>
                          <a:spcPct val="20000"/>
                        </a:spcBef>
                        <a:defRPr kumimoji="1" sz="2000">
                          <a:solidFill>
                            <a:schemeClr val="tx1"/>
                          </a:solidFill>
                          <a:latin typeface="Times New Roman" panose="02020603050405020304" pitchFamily="18" charset="0"/>
                        </a:defRPr>
                      </a:lvl3pPr>
                      <a:lvl4pPr>
                        <a:spcBef>
                          <a:spcPct val="20000"/>
                        </a:spcBef>
                        <a:defRPr kumimoji="1">
                          <a:solidFill>
                            <a:schemeClr val="tx1"/>
                          </a:solidFill>
                          <a:latin typeface="Times New Roman" panose="02020603050405020304" pitchFamily="18" charset="0"/>
                        </a:defRPr>
                      </a:lvl4pPr>
                      <a:lvl5pPr>
                        <a:spcBef>
                          <a:spcPct val="20000"/>
                        </a:spcBef>
                        <a:defRPr kumimoji="1">
                          <a:solidFill>
                            <a:schemeClr val="tx1"/>
                          </a:solidFill>
                          <a:latin typeface="Times New Roman" panose="02020603050405020304" pitchFamily="18" charset="0"/>
                        </a:defRPr>
                      </a:lvl5pPr>
                      <a:lvl6pPr eaLnBrk="0" fontAlgn="base" hangingPunct="0">
                        <a:spcBef>
                          <a:spcPct val="20000"/>
                        </a:spcBef>
                        <a:spcAft>
                          <a:spcPct val="0"/>
                        </a:spcAft>
                        <a:defRPr kumimoji="1">
                          <a:solidFill>
                            <a:schemeClr val="tx1"/>
                          </a:solidFill>
                          <a:latin typeface="Times New Roman" panose="02020603050405020304" pitchFamily="18" charset="0"/>
                        </a:defRPr>
                      </a:lvl6pPr>
                      <a:lvl7pPr eaLnBrk="0" fontAlgn="base" hangingPunct="0">
                        <a:spcBef>
                          <a:spcPct val="20000"/>
                        </a:spcBef>
                        <a:spcAft>
                          <a:spcPct val="0"/>
                        </a:spcAft>
                        <a:defRPr kumimoji="1">
                          <a:solidFill>
                            <a:schemeClr val="tx1"/>
                          </a:solidFill>
                          <a:latin typeface="Times New Roman" panose="02020603050405020304" pitchFamily="18" charset="0"/>
                        </a:defRPr>
                      </a:lvl7pPr>
                      <a:lvl8pPr eaLnBrk="0" fontAlgn="base" hangingPunct="0">
                        <a:spcBef>
                          <a:spcPct val="20000"/>
                        </a:spcBef>
                        <a:spcAft>
                          <a:spcPct val="0"/>
                        </a:spcAft>
                        <a:defRPr kumimoji="1">
                          <a:solidFill>
                            <a:schemeClr val="tx1"/>
                          </a:solidFill>
                          <a:latin typeface="Times New Roman" panose="02020603050405020304" pitchFamily="18" charset="0"/>
                        </a:defRPr>
                      </a:lvl8pPr>
                      <a:lvl9pPr eaLnBrk="0" fontAlgn="base" hangingPunct="0">
                        <a:spcBef>
                          <a:spcPct val="20000"/>
                        </a:spcBef>
                        <a:spcAft>
                          <a:spcPct val="0"/>
                        </a:spcAft>
                        <a:defRPr kumimoji="1">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1" lang="es-AR" altLang="es-ES" sz="2800" b="1" i="0" u="none" strike="noStrike" cap="none" normalizeH="0" baseline="0" dirty="0" smtClean="0">
                          <a:ln>
                            <a:noFill/>
                          </a:ln>
                          <a:solidFill>
                            <a:schemeClr val="accent1">
                              <a:lumMod val="10000"/>
                            </a:schemeClr>
                          </a:solidFill>
                          <a:effectLst/>
                          <a:latin typeface="Arial" panose="020B0604020202020204" pitchFamily="34" charset="0"/>
                        </a:rPr>
                        <a:t>Población</a:t>
                      </a:r>
                      <a:endParaRPr kumimoji="1" lang="es-ES" altLang="es-ES" sz="2800" b="1" i="0" u="none" strike="noStrike" cap="none" normalizeH="0" baseline="0" dirty="0" smtClean="0">
                        <a:ln>
                          <a:noFill/>
                        </a:ln>
                        <a:solidFill>
                          <a:schemeClr val="accent1">
                            <a:lumMod val="10000"/>
                          </a:schemeClr>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kumimoji="1" sz="2800">
                          <a:solidFill>
                            <a:schemeClr val="tx1"/>
                          </a:solidFill>
                          <a:latin typeface="Times New Roman" panose="02020603050405020304" pitchFamily="18" charset="0"/>
                        </a:defRPr>
                      </a:lvl1pPr>
                      <a:lvl2pPr>
                        <a:spcBef>
                          <a:spcPct val="20000"/>
                        </a:spcBef>
                        <a:defRPr kumimoji="1" sz="2400">
                          <a:solidFill>
                            <a:schemeClr val="tx1"/>
                          </a:solidFill>
                          <a:latin typeface="Times New Roman" panose="02020603050405020304" pitchFamily="18" charset="0"/>
                        </a:defRPr>
                      </a:lvl2pPr>
                      <a:lvl3pPr>
                        <a:spcBef>
                          <a:spcPct val="20000"/>
                        </a:spcBef>
                        <a:defRPr kumimoji="1" sz="2000">
                          <a:solidFill>
                            <a:schemeClr val="tx1"/>
                          </a:solidFill>
                          <a:latin typeface="Times New Roman" panose="02020603050405020304" pitchFamily="18" charset="0"/>
                        </a:defRPr>
                      </a:lvl3pPr>
                      <a:lvl4pPr>
                        <a:spcBef>
                          <a:spcPct val="20000"/>
                        </a:spcBef>
                        <a:defRPr kumimoji="1">
                          <a:solidFill>
                            <a:schemeClr val="tx1"/>
                          </a:solidFill>
                          <a:latin typeface="Times New Roman" panose="02020603050405020304" pitchFamily="18" charset="0"/>
                        </a:defRPr>
                      </a:lvl4pPr>
                      <a:lvl5pPr>
                        <a:spcBef>
                          <a:spcPct val="20000"/>
                        </a:spcBef>
                        <a:defRPr kumimoji="1">
                          <a:solidFill>
                            <a:schemeClr val="tx1"/>
                          </a:solidFill>
                          <a:latin typeface="Times New Roman" panose="02020603050405020304" pitchFamily="18" charset="0"/>
                        </a:defRPr>
                      </a:lvl5pPr>
                      <a:lvl6pPr eaLnBrk="0" fontAlgn="base" hangingPunct="0">
                        <a:spcBef>
                          <a:spcPct val="20000"/>
                        </a:spcBef>
                        <a:spcAft>
                          <a:spcPct val="0"/>
                        </a:spcAft>
                        <a:defRPr kumimoji="1">
                          <a:solidFill>
                            <a:schemeClr val="tx1"/>
                          </a:solidFill>
                          <a:latin typeface="Times New Roman" panose="02020603050405020304" pitchFamily="18" charset="0"/>
                        </a:defRPr>
                      </a:lvl6pPr>
                      <a:lvl7pPr eaLnBrk="0" fontAlgn="base" hangingPunct="0">
                        <a:spcBef>
                          <a:spcPct val="20000"/>
                        </a:spcBef>
                        <a:spcAft>
                          <a:spcPct val="0"/>
                        </a:spcAft>
                        <a:defRPr kumimoji="1">
                          <a:solidFill>
                            <a:schemeClr val="tx1"/>
                          </a:solidFill>
                          <a:latin typeface="Times New Roman" panose="02020603050405020304" pitchFamily="18" charset="0"/>
                        </a:defRPr>
                      </a:lvl7pPr>
                      <a:lvl8pPr eaLnBrk="0" fontAlgn="base" hangingPunct="0">
                        <a:spcBef>
                          <a:spcPct val="20000"/>
                        </a:spcBef>
                        <a:spcAft>
                          <a:spcPct val="0"/>
                        </a:spcAft>
                        <a:defRPr kumimoji="1">
                          <a:solidFill>
                            <a:schemeClr val="tx1"/>
                          </a:solidFill>
                          <a:latin typeface="Times New Roman" panose="02020603050405020304" pitchFamily="18" charset="0"/>
                        </a:defRPr>
                      </a:lvl8pPr>
                      <a:lvl9pPr eaLnBrk="0" fontAlgn="base" hangingPunct="0">
                        <a:spcBef>
                          <a:spcPct val="20000"/>
                        </a:spcBef>
                        <a:spcAft>
                          <a:spcPct val="0"/>
                        </a:spcAft>
                        <a:defRPr kumimoji="1">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20000"/>
                        </a:spcBef>
                        <a:spcAft>
                          <a:spcPct val="0"/>
                        </a:spcAft>
                        <a:buClr>
                          <a:srgbClr val="FFFF00"/>
                        </a:buClr>
                        <a:buSzTx/>
                        <a:buFont typeface="Wingdings" panose="05000000000000000000" pitchFamily="2" charset="2"/>
                        <a:buNone/>
                        <a:tabLst/>
                      </a:pPr>
                      <a:r>
                        <a:rPr kumimoji="1" lang="es-AR" altLang="es-ES" sz="2800" b="1" i="0" u="none" strike="noStrike" cap="none" normalizeH="0" baseline="0" dirty="0" smtClean="0">
                          <a:ln>
                            <a:noFill/>
                          </a:ln>
                          <a:solidFill>
                            <a:schemeClr val="accent1">
                              <a:lumMod val="10000"/>
                            </a:schemeClr>
                          </a:solidFill>
                          <a:effectLst/>
                          <a:latin typeface="Arial" panose="020B0604020202020204" pitchFamily="34" charset="0"/>
                        </a:rPr>
                        <a:t>Alternativas de Tratamiento</a:t>
                      </a:r>
                      <a:endParaRPr kumimoji="1" lang="es-ES" altLang="es-ES" sz="2800" b="1" i="0" u="none" strike="noStrike" cap="none" normalizeH="0" baseline="0" dirty="0" smtClean="0">
                        <a:ln>
                          <a:noFill/>
                        </a:ln>
                        <a:solidFill>
                          <a:schemeClr val="accent1">
                            <a:lumMod val="10000"/>
                          </a:schemeClr>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976710">
                <a:tc>
                  <a:txBody>
                    <a:bodyPr/>
                    <a:lstStyle>
                      <a:lvl1pPr>
                        <a:spcBef>
                          <a:spcPct val="20000"/>
                        </a:spcBef>
                        <a:defRPr kumimoji="1" sz="2800">
                          <a:solidFill>
                            <a:schemeClr val="tx1"/>
                          </a:solidFill>
                          <a:latin typeface="Times New Roman" panose="02020603050405020304" pitchFamily="18" charset="0"/>
                        </a:defRPr>
                      </a:lvl1pPr>
                      <a:lvl2pPr>
                        <a:spcBef>
                          <a:spcPct val="20000"/>
                        </a:spcBef>
                        <a:defRPr kumimoji="1" sz="2400">
                          <a:solidFill>
                            <a:schemeClr val="tx1"/>
                          </a:solidFill>
                          <a:latin typeface="Times New Roman" panose="02020603050405020304" pitchFamily="18" charset="0"/>
                        </a:defRPr>
                      </a:lvl2pPr>
                      <a:lvl3pPr>
                        <a:spcBef>
                          <a:spcPct val="20000"/>
                        </a:spcBef>
                        <a:defRPr kumimoji="1" sz="2000">
                          <a:solidFill>
                            <a:schemeClr val="tx1"/>
                          </a:solidFill>
                          <a:latin typeface="Times New Roman" panose="02020603050405020304" pitchFamily="18" charset="0"/>
                        </a:defRPr>
                      </a:lvl3pPr>
                      <a:lvl4pPr>
                        <a:spcBef>
                          <a:spcPct val="20000"/>
                        </a:spcBef>
                        <a:defRPr kumimoji="1">
                          <a:solidFill>
                            <a:schemeClr val="tx1"/>
                          </a:solidFill>
                          <a:latin typeface="Times New Roman" panose="02020603050405020304" pitchFamily="18" charset="0"/>
                        </a:defRPr>
                      </a:lvl4pPr>
                      <a:lvl5pPr>
                        <a:spcBef>
                          <a:spcPct val="20000"/>
                        </a:spcBef>
                        <a:defRPr kumimoji="1">
                          <a:solidFill>
                            <a:schemeClr val="tx1"/>
                          </a:solidFill>
                          <a:latin typeface="Times New Roman" panose="02020603050405020304" pitchFamily="18" charset="0"/>
                        </a:defRPr>
                      </a:lvl5pPr>
                      <a:lvl6pPr eaLnBrk="0" fontAlgn="base" hangingPunct="0">
                        <a:spcBef>
                          <a:spcPct val="20000"/>
                        </a:spcBef>
                        <a:spcAft>
                          <a:spcPct val="0"/>
                        </a:spcAft>
                        <a:defRPr kumimoji="1">
                          <a:solidFill>
                            <a:schemeClr val="tx1"/>
                          </a:solidFill>
                          <a:latin typeface="Times New Roman" panose="02020603050405020304" pitchFamily="18" charset="0"/>
                        </a:defRPr>
                      </a:lvl6pPr>
                      <a:lvl7pPr eaLnBrk="0" fontAlgn="base" hangingPunct="0">
                        <a:spcBef>
                          <a:spcPct val="20000"/>
                        </a:spcBef>
                        <a:spcAft>
                          <a:spcPct val="0"/>
                        </a:spcAft>
                        <a:defRPr kumimoji="1">
                          <a:solidFill>
                            <a:schemeClr val="tx1"/>
                          </a:solidFill>
                          <a:latin typeface="Times New Roman" panose="02020603050405020304" pitchFamily="18" charset="0"/>
                        </a:defRPr>
                      </a:lvl7pPr>
                      <a:lvl8pPr eaLnBrk="0" fontAlgn="base" hangingPunct="0">
                        <a:spcBef>
                          <a:spcPct val="20000"/>
                        </a:spcBef>
                        <a:spcAft>
                          <a:spcPct val="0"/>
                        </a:spcAft>
                        <a:defRPr kumimoji="1">
                          <a:solidFill>
                            <a:schemeClr val="tx1"/>
                          </a:solidFill>
                          <a:latin typeface="Times New Roman" panose="02020603050405020304" pitchFamily="18" charset="0"/>
                        </a:defRPr>
                      </a:lvl8pPr>
                      <a:lvl9pPr eaLnBrk="0" fontAlgn="base" hangingPunct="0">
                        <a:spcBef>
                          <a:spcPct val="20000"/>
                        </a:spcBef>
                        <a:spcAft>
                          <a:spcPct val="0"/>
                        </a:spcAft>
                        <a:defRPr kumimoji="1">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s-MX" altLang="es-ES" sz="2400" b="1" i="0" u="none" strike="noStrike" cap="none" normalizeH="0" baseline="0" dirty="0" smtClean="0">
                          <a:ln>
                            <a:noFill/>
                          </a:ln>
                          <a:solidFill>
                            <a:schemeClr val="accent1">
                              <a:lumMod val="10000"/>
                            </a:schemeClr>
                          </a:solidFill>
                          <a:effectLst/>
                          <a:latin typeface="Arial" panose="020B0604020202020204" pitchFamily="34" charset="0"/>
                        </a:rPr>
                        <a:t>Entre  500.000 a 1.000.000 habitantes / Mayor a 1.000.000 habitantes</a:t>
                      </a:r>
                      <a:endParaRPr kumimoji="0" lang="es-ES" altLang="es-ES" sz="2400" b="1" i="0" u="none" strike="noStrike" cap="none" normalizeH="0" baseline="0" dirty="0" smtClean="0">
                        <a:ln>
                          <a:noFill/>
                        </a:ln>
                        <a:solidFill>
                          <a:schemeClr val="accent1">
                            <a:lumMod val="10000"/>
                          </a:schemeClr>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kumimoji="1" sz="2800">
                          <a:solidFill>
                            <a:schemeClr val="tx1"/>
                          </a:solidFill>
                          <a:latin typeface="Times New Roman" panose="02020603050405020304" pitchFamily="18" charset="0"/>
                        </a:defRPr>
                      </a:lvl1pPr>
                      <a:lvl2pPr>
                        <a:spcBef>
                          <a:spcPct val="20000"/>
                        </a:spcBef>
                        <a:defRPr kumimoji="1" sz="2400">
                          <a:solidFill>
                            <a:schemeClr val="tx1"/>
                          </a:solidFill>
                          <a:latin typeface="Times New Roman" panose="02020603050405020304" pitchFamily="18" charset="0"/>
                        </a:defRPr>
                      </a:lvl2pPr>
                      <a:lvl3pPr>
                        <a:spcBef>
                          <a:spcPct val="20000"/>
                        </a:spcBef>
                        <a:defRPr kumimoji="1" sz="2000">
                          <a:solidFill>
                            <a:schemeClr val="tx1"/>
                          </a:solidFill>
                          <a:latin typeface="Times New Roman" panose="02020603050405020304" pitchFamily="18" charset="0"/>
                        </a:defRPr>
                      </a:lvl3pPr>
                      <a:lvl4pPr>
                        <a:spcBef>
                          <a:spcPct val="20000"/>
                        </a:spcBef>
                        <a:defRPr kumimoji="1">
                          <a:solidFill>
                            <a:schemeClr val="tx1"/>
                          </a:solidFill>
                          <a:latin typeface="Times New Roman" panose="02020603050405020304" pitchFamily="18" charset="0"/>
                        </a:defRPr>
                      </a:lvl4pPr>
                      <a:lvl5pPr>
                        <a:spcBef>
                          <a:spcPct val="20000"/>
                        </a:spcBef>
                        <a:defRPr kumimoji="1">
                          <a:solidFill>
                            <a:schemeClr val="tx1"/>
                          </a:solidFill>
                          <a:latin typeface="Times New Roman" panose="02020603050405020304" pitchFamily="18" charset="0"/>
                        </a:defRPr>
                      </a:lvl5pPr>
                      <a:lvl6pPr eaLnBrk="0" fontAlgn="base" hangingPunct="0">
                        <a:spcBef>
                          <a:spcPct val="20000"/>
                        </a:spcBef>
                        <a:spcAft>
                          <a:spcPct val="0"/>
                        </a:spcAft>
                        <a:defRPr kumimoji="1">
                          <a:solidFill>
                            <a:schemeClr val="tx1"/>
                          </a:solidFill>
                          <a:latin typeface="Times New Roman" panose="02020603050405020304" pitchFamily="18" charset="0"/>
                        </a:defRPr>
                      </a:lvl6pPr>
                      <a:lvl7pPr eaLnBrk="0" fontAlgn="base" hangingPunct="0">
                        <a:spcBef>
                          <a:spcPct val="20000"/>
                        </a:spcBef>
                        <a:spcAft>
                          <a:spcPct val="0"/>
                        </a:spcAft>
                        <a:defRPr kumimoji="1">
                          <a:solidFill>
                            <a:schemeClr val="tx1"/>
                          </a:solidFill>
                          <a:latin typeface="Times New Roman" panose="02020603050405020304" pitchFamily="18" charset="0"/>
                        </a:defRPr>
                      </a:lvl7pPr>
                      <a:lvl8pPr eaLnBrk="0" fontAlgn="base" hangingPunct="0">
                        <a:spcBef>
                          <a:spcPct val="20000"/>
                        </a:spcBef>
                        <a:spcAft>
                          <a:spcPct val="0"/>
                        </a:spcAft>
                        <a:defRPr kumimoji="1">
                          <a:solidFill>
                            <a:schemeClr val="tx1"/>
                          </a:solidFill>
                          <a:latin typeface="Times New Roman" panose="02020603050405020304" pitchFamily="18" charset="0"/>
                        </a:defRPr>
                      </a:lvl8pPr>
                      <a:lvl9pPr eaLnBrk="0" fontAlgn="base" hangingPunct="0">
                        <a:spcBef>
                          <a:spcPct val="20000"/>
                        </a:spcBef>
                        <a:spcAft>
                          <a:spcPct val="0"/>
                        </a:spcAft>
                        <a:defRPr kumimoji="1">
                          <a:solidFill>
                            <a:schemeClr val="tx1"/>
                          </a:solidFill>
                          <a:latin typeface="Times New Roman" panose="02020603050405020304" pitchFamily="18" charset="0"/>
                        </a:defRPr>
                      </a:lvl9pPr>
                    </a:lstStyle>
                    <a:p>
                      <a:pPr marL="457200" marR="0" lvl="0" indent="-457200" algn="l" defTabSz="914400" rtl="0" eaLnBrk="0" fontAlgn="base" latinLnBrk="0" hangingPunct="0">
                        <a:lnSpc>
                          <a:spcPct val="100000"/>
                        </a:lnSpc>
                        <a:spcBef>
                          <a:spcPct val="20000"/>
                        </a:spcBef>
                        <a:spcAft>
                          <a:spcPct val="0"/>
                        </a:spcAft>
                        <a:buClr>
                          <a:schemeClr val="tx1"/>
                        </a:buClr>
                        <a:buSzTx/>
                        <a:buFont typeface="Arial" pitchFamily="34" charset="0"/>
                        <a:buChar char="•"/>
                        <a:tabLst/>
                      </a:pPr>
                      <a:r>
                        <a:rPr kumimoji="0" lang="es-MX" altLang="es-ES" sz="2400" b="0" i="0" u="none" strike="noStrike" cap="none" normalizeH="0" baseline="0" dirty="0" smtClean="0">
                          <a:ln>
                            <a:noFill/>
                          </a:ln>
                          <a:solidFill>
                            <a:schemeClr val="accent1">
                              <a:lumMod val="10000"/>
                            </a:schemeClr>
                          </a:solidFill>
                          <a:effectLst/>
                          <a:latin typeface="Arial" panose="020B0604020202020204" pitchFamily="34" charset="0"/>
                        </a:rPr>
                        <a:t>Relleno Sanitario</a:t>
                      </a:r>
                    </a:p>
                    <a:p>
                      <a:pPr marL="457200" marR="0" lvl="0" indent="-457200" algn="l" defTabSz="914400" rtl="0" eaLnBrk="0" fontAlgn="base" latinLnBrk="0" hangingPunct="0">
                        <a:lnSpc>
                          <a:spcPct val="100000"/>
                        </a:lnSpc>
                        <a:spcBef>
                          <a:spcPct val="20000"/>
                        </a:spcBef>
                        <a:spcAft>
                          <a:spcPct val="0"/>
                        </a:spcAft>
                        <a:buClr>
                          <a:schemeClr val="tx1"/>
                        </a:buClr>
                        <a:buSzTx/>
                        <a:buFont typeface="Arial" pitchFamily="34" charset="0"/>
                        <a:buChar char="•"/>
                        <a:tabLst/>
                      </a:pPr>
                      <a:r>
                        <a:rPr kumimoji="0" lang="es-MX" altLang="es-ES" sz="2400" b="0" i="0" u="none" strike="noStrike" cap="none" normalizeH="0" baseline="0" dirty="0" smtClean="0">
                          <a:ln>
                            <a:noFill/>
                          </a:ln>
                          <a:solidFill>
                            <a:schemeClr val="accent1">
                              <a:lumMod val="10000"/>
                            </a:schemeClr>
                          </a:solidFill>
                          <a:effectLst/>
                          <a:latin typeface="Arial" panose="020B0604020202020204" pitchFamily="34" charset="0"/>
                        </a:rPr>
                        <a:t>Relleno Sanitario + Reciclaje</a:t>
                      </a:r>
                    </a:p>
                    <a:p>
                      <a:pPr marL="457200" marR="0" lvl="0" indent="-457200" algn="l" defTabSz="914400" rtl="0" eaLnBrk="0" fontAlgn="base" latinLnBrk="0" hangingPunct="0">
                        <a:lnSpc>
                          <a:spcPct val="100000"/>
                        </a:lnSpc>
                        <a:spcBef>
                          <a:spcPct val="20000"/>
                        </a:spcBef>
                        <a:spcAft>
                          <a:spcPct val="0"/>
                        </a:spcAft>
                        <a:buClr>
                          <a:schemeClr val="tx1"/>
                        </a:buClr>
                        <a:buSzTx/>
                        <a:buFont typeface="Arial" pitchFamily="34" charset="0"/>
                        <a:buChar char="•"/>
                        <a:tabLst/>
                      </a:pPr>
                      <a:r>
                        <a:rPr kumimoji="0" lang="es-MX" altLang="es-ES" sz="2400" b="0" i="0" u="none" strike="noStrike" cap="none" normalizeH="0" baseline="0" dirty="0" smtClean="0">
                          <a:ln>
                            <a:noFill/>
                          </a:ln>
                          <a:solidFill>
                            <a:schemeClr val="accent1">
                              <a:lumMod val="10000"/>
                            </a:schemeClr>
                          </a:solidFill>
                          <a:effectLst/>
                          <a:latin typeface="Arial" panose="020B0604020202020204" pitchFamily="34" charset="0"/>
                        </a:rPr>
                        <a:t>Relleno Sanitario + MBT</a:t>
                      </a:r>
                    </a:p>
                    <a:p>
                      <a:pPr marL="457200" marR="0" lvl="0" indent="-457200" algn="l" defTabSz="914400" rtl="0" eaLnBrk="0" fontAlgn="base" latinLnBrk="0" hangingPunct="0">
                        <a:lnSpc>
                          <a:spcPct val="100000"/>
                        </a:lnSpc>
                        <a:spcBef>
                          <a:spcPct val="20000"/>
                        </a:spcBef>
                        <a:spcAft>
                          <a:spcPct val="0"/>
                        </a:spcAft>
                        <a:buClr>
                          <a:schemeClr val="tx1"/>
                        </a:buClr>
                        <a:buSzTx/>
                        <a:buFont typeface="Arial" pitchFamily="34" charset="0"/>
                        <a:buChar char="•"/>
                        <a:tabLst/>
                      </a:pPr>
                      <a:r>
                        <a:rPr kumimoji="0" lang="es-MX" altLang="es-ES" sz="2400" b="0" i="0" u="none" strike="noStrike" cap="none" normalizeH="0" baseline="0" dirty="0" smtClean="0">
                          <a:ln>
                            <a:noFill/>
                          </a:ln>
                          <a:solidFill>
                            <a:schemeClr val="accent1">
                              <a:lumMod val="10000"/>
                            </a:schemeClr>
                          </a:solidFill>
                          <a:effectLst/>
                          <a:latin typeface="Arial" panose="020B0604020202020204" pitchFamily="34" charset="0"/>
                        </a:rPr>
                        <a:t>Relleno Sanitario + Incineración</a:t>
                      </a:r>
                    </a:p>
                    <a:p>
                      <a:pPr marL="457200" marR="0" lvl="0" indent="-457200" algn="l" defTabSz="914400" rtl="0" eaLnBrk="0" fontAlgn="base" latinLnBrk="0" hangingPunct="0">
                        <a:lnSpc>
                          <a:spcPct val="100000"/>
                        </a:lnSpc>
                        <a:spcBef>
                          <a:spcPct val="20000"/>
                        </a:spcBef>
                        <a:spcAft>
                          <a:spcPct val="0"/>
                        </a:spcAft>
                        <a:buClr>
                          <a:schemeClr val="tx1"/>
                        </a:buClr>
                        <a:buSzTx/>
                        <a:buFont typeface="Arial" pitchFamily="34" charset="0"/>
                        <a:buChar char="•"/>
                        <a:tabLst/>
                      </a:pPr>
                      <a:r>
                        <a:rPr kumimoji="0" lang="es-AR" altLang="es-ES" sz="2400" b="0" i="0" u="none" strike="noStrike" cap="none" normalizeH="0" baseline="0" dirty="0" smtClean="0">
                          <a:ln>
                            <a:noFill/>
                          </a:ln>
                          <a:solidFill>
                            <a:schemeClr val="accent1">
                              <a:lumMod val="10000"/>
                            </a:schemeClr>
                          </a:solidFill>
                          <a:effectLst/>
                          <a:latin typeface="Arial" panose="020B0604020202020204" pitchFamily="34" charset="0"/>
                        </a:rPr>
                        <a:t>MBT + Incineración + Relleno Sanitario</a:t>
                      </a:r>
                      <a:endParaRPr kumimoji="0" lang="es-ES" altLang="es-ES" sz="2400" b="0" i="0" u="none" strike="noStrike" cap="none" normalizeH="0" baseline="0" dirty="0" smtClean="0">
                        <a:ln>
                          <a:noFill/>
                        </a:ln>
                        <a:solidFill>
                          <a:schemeClr val="accent1">
                            <a:lumMod val="10000"/>
                          </a:schemeClr>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 name="Rectangle 2"/>
          <p:cNvSpPr>
            <a:spLocks noChangeArrowheads="1"/>
          </p:cNvSpPr>
          <p:nvPr/>
        </p:nvSpPr>
        <p:spPr bwMode="auto">
          <a:xfrm>
            <a:off x="26260" y="836712"/>
            <a:ext cx="95758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63500" dir="3187806" algn="ctr" rotWithShape="0">
                    <a:schemeClr val="bg2"/>
                  </a:outerShdw>
                </a:effectLst>
              </a14:hiddenEffects>
            </a:ext>
          </a:extLst>
        </p:spPr>
        <p:txBody>
          <a:bodyPr/>
          <a:lstStyle/>
          <a:p>
            <a:pPr eaLnBrk="0" fontAlgn="base" hangingPunct="0">
              <a:lnSpc>
                <a:spcPct val="140000"/>
              </a:lnSpc>
              <a:spcBef>
                <a:spcPct val="50000"/>
              </a:spcBef>
              <a:spcAft>
                <a:spcPct val="0"/>
              </a:spcAft>
            </a:pPr>
            <a:r>
              <a:rPr lang="es-MX" altLang="es-ES" sz="3200" u="sng" dirty="0">
                <a:latin typeface="Arial" panose="020B0604020202020204" pitchFamily="34" charset="0"/>
              </a:rPr>
              <a:t>Factibilidad de Alternativas de </a:t>
            </a:r>
            <a:r>
              <a:rPr lang="es-MX" altLang="es-ES" sz="3200" u="sng" dirty="0" err="1">
                <a:latin typeface="Arial" panose="020B0604020202020204" pitchFamily="34" charset="0"/>
              </a:rPr>
              <a:t>TyD.F</a:t>
            </a:r>
            <a:r>
              <a:rPr lang="es-MX" altLang="es-ES" sz="3200" u="sng" dirty="0">
                <a:latin typeface="Arial" panose="020B0604020202020204" pitchFamily="34" charset="0"/>
              </a:rPr>
              <a:t>.</a:t>
            </a:r>
            <a:br>
              <a:rPr lang="es-MX" altLang="es-ES" sz="3200" u="sng" dirty="0">
                <a:latin typeface="Arial" panose="020B0604020202020204" pitchFamily="34" charset="0"/>
              </a:rPr>
            </a:br>
            <a:endParaRPr lang="es-ES_tradnl" altLang="es-ES" sz="3200" u="sng" dirty="0">
              <a:latin typeface="Arial" panose="020B0604020202020204" pitchFamily="34" charset="0"/>
            </a:endParaRPr>
          </a:p>
        </p:txBody>
      </p:sp>
    </p:spTree>
    <p:extLst>
      <p:ext uri="{BB962C8B-B14F-4D97-AF65-F5344CB8AC3E}">
        <p14:creationId xmlns:p14="http://schemas.microsoft.com/office/powerpoint/2010/main" val="13240686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3" y="116631"/>
            <a:ext cx="3168352" cy="59999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a:spLocks noChangeArrowheads="1"/>
          </p:cNvSpPr>
          <p:nvPr/>
        </p:nvSpPr>
        <p:spPr bwMode="auto">
          <a:xfrm>
            <a:off x="-100446" y="2132856"/>
            <a:ext cx="9363075"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s-ES_tradnl"/>
            </a:defPPr>
            <a:lvl1pPr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1pPr>
            <a:lvl2pPr marL="4572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2pPr>
            <a:lvl3pPr marL="9144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3pPr>
            <a:lvl4pPr marL="13716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4pPr>
            <a:lvl5pPr marL="18288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5pPr>
            <a:lvl6pPr marL="2286000" algn="l" defTabSz="914400" rtl="0" eaLnBrk="1" latinLnBrk="0" hangingPunct="1">
              <a:defRPr sz="2400" u="sng" kern="1200">
                <a:solidFill>
                  <a:srgbClr val="FFFFFF"/>
                </a:solidFill>
                <a:latin typeface="Arial" panose="020B0604020202020204" pitchFamily="34" charset="0"/>
                <a:ea typeface="+mn-ea"/>
                <a:cs typeface="+mn-cs"/>
              </a:defRPr>
            </a:lvl6pPr>
            <a:lvl7pPr marL="2743200" algn="l" defTabSz="914400" rtl="0" eaLnBrk="1" latinLnBrk="0" hangingPunct="1">
              <a:defRPr sz="2400" u="sng" kern="1200">
                <a:solidFill>
                  <a:srgbClr val="FFFFFF"/>
                </a:solidFill>
                <a:latin typeface="Arial" panose="020B0604020202020204" pitchFamily="34" charset="0"/>
                <a:ea typeface="+mn-ea"/>
                <a:cs typeface="+mn-cs"/>
              </a:defRPr>
            </a:lvl7pPr>
            <a:lvl8pPr marL="3200400" algn="l" defTabSz="914400" rtl="0" eaLnBrk="1" latinLnBrk="0" hangingPunct="1">
              <a:defRPr sz="2400" u="sng" kern="1200">
                <a:solidFill>
                  <a:srgbClr val="FFFFFF"/>
                </a:solidFill>
                <a:latin typeface="Arial" panose="020B0604020202020204" pitchFamily="34" charset="0"/>
                <a:ea typeface="+mn-ea"/>
                <a:cs typeface="+mn-cs"/>
              </a:defRPr>
            </a:lvl8pPr>
            <a:lvl9pPr marL="3657600" algn="l" defTabSz="914400" rtl="0" eaLnBrk="1" latinLnBrk="0" hangingPunct="1">
              <a:defRPr sz="2400" u="sng" kern="1200">
                <a:solidFill>
                  <a:srgbClr val="FFFFFF"/>
                </a:solidFill>
                <a:latin typeface="Arial" panose="020B0604020202020204" pitchFamily="34" charset="0"/>
                <a:ea typeface="+mn-ea"/>
                <a:cs typeface="+mn-cs"/>
              </a:defRPr>
            </a:lvl9pPr>
          </a:lstStyle>
          <a:p>
            <a:pPr algn="l">
              <a:buClr>
                <a:schemeClr val="tx2"/>
              </a:buClr>
            </a:pPr>
            <a:r>
              <a:rPr lang="es-MX" altLang="es-ES" b="1" u="none" dirty="0" smtClean="0">
                <a:solidFill>
                  <a:schemeClr val="accent1">
                    <a:lumMod val="10000"/>
                  </a:schemeClr>
                </a:solidFill>
              </a:rPr>
              <a:t>      Alternativas </a:t>
            </a:r>
            <a:r>
              <a:rPr lang="es-MX" altLang="es-ES" b="1" u="none" dirty="0">
                <a:solidFill>
                  <a:schemeClr val="accent1">
                    <a:lumMod val="10000"/>
                  </a:schemeClr>
                </a:solidFill>
              </a:rPr>
              <a:t>de Tratamiento según Composición de RSU</a:t>
            </a:r>
          </a:p>
          <a:p>
            <a:pPr algn="l">
              <a:buClr>
                <a:schemeClr val="tx2"/>
              </a:buClr>
              <a:buFont typeface="Symbol" panose="05050102010706020507" pitchFamily="18" charset="2"/>
              <a:buNone/>
            </a:pPr>
            <a:endParaRPr lang="es-MX" altLang="es-ES" b="1" u="none" dirty="0">
              <a:solidFill>
                <a:srgbClr val="FFFF00"/>
              </a:solidFill>
            </a:endParaRPr>
          </a:p>
          <a:p>
            <a:pPr lvl="1" algn="l">
              <a:buClr>
                <a:schemeClr val="tx1"/>
              </a:buClr>
              <a:buFont typeface="Wingdings" panose="05000000000000000000" pitchFamily="2" charset="2"/>
              <a:buChar char="Ø"/>
            </a:pPr>
            <a:r>
              <a:rPr lang="es-MX" altLang="es-ES" u="none" dirty="0">
                <a:solidFill>
                  <a:schemeClr val="accent1">
                    <a:lumMod val="10000"/>
                  </a:schemeClr>
                </a:solidFill>
              </a:rPr>
              <a:t>Materiales Efectivamente reciclajes:</a:t>
            </a:r>
            <a:r>
              <a:rPr lang="es-MX" altLang="es-ES" b="1" u="none" dirty="0">
                <a:solidFill>
                  <a:schemeClr val="accent1">
                    <a:lumMod val="10000"/>
                  </a:schemeClr>
                </a:solidFill>
              </a:rPr>
              <a:t> 5-10%</a:t>
            </a:r>
          </a:p>
          <a:p>
            <a:pPr lvl="1" algn="l">
              <a:buClr>
                <a:schemeClr val="tx1"/>
              </a:buClr>
              <a:buFont typeface="Wingdings" panose="05000000000000000000" pitchFamily="2" charset="2"/>
              <a:buChar char="Ø"/>
            </a:pPr>
            <a:endParaRPr lang="es-MX" altLang="es-ES" b="1" u="none" dirty="0">
              <a:solidFill>
                <a:schemeClr val="accent1">
                  <a:lumMod val="10000"/>
                </a:schemeClr>
              </a:solidFill>
            </a:endParaRPr>
          </a:p>
          <a:p>
            <a:pPr lvl="1" algn="l">
              <a:buClr>
                <a:schemeClr val="tx1"/>
              </a:buClr>
              <a:buFont typeface="Wingdings" panose="05000000000000000000" pitchFamily="2" charset="2"/>
              <a:buChar char="Ø"/>
            </a:pPr>
            <a:r>
              <a:rPr lang="es-MX" altLang="es-ES" u="none" dirty="0">
                <a:solidFill>
                  <a:schemeClr val="accent1">
                    <a:lumMod val="10000"/>
                  </a:schemeClr>
                </a:solidFill>
              </a:rPr>
              <a:t>Materiales Efectivamente </a:t>
            </a:r>
            <a:r>
              <a:rPr lang="es-MX" altLang="es-ES" u="none" dirty="0" err="1">
                <a:solidFill>
                  <a:schemeClr val="accent1">
                    <a:lumMod val="10000"/>
                  </a:schemeClr>
                </a:solidFill>
              </a:rPr>
              <a:t>compostables</a:t>
            </a:r>
            <a:r>
              <a:rPr lang="es-MX" altLang="es-ES" u="none" dirty="0">
                <a:solidFill>
                  <a:schemeClr val="accent1">
                    <a:lumMod val="10000"/>
                  </a:schemeClr>
                </a:solidFill>
              </a:rPr>
              <a:t>:</a:t>
            </a:r>
            <a:r>
              <a:rPr lang="es-MX" altLang="es-ES" b="1" u="none" dirty="0">
                <a:solidFill>
                  <a:schemeClr val="accent1">
                    <a:lumMod val="10000"/>
                  </a:schemeClr>
                </a:solidFill>
              </a:rPr>
              <a:t> 25-30%</a:t>
            </a:r>
          </a:p>
          <a:p>
            <a:pPr lvl="1" algn="l">
              <a:buClr>
                <a:schemeClr val="tx1"/>
              </a:buClr>
              <a:buFont typeface="Wingdings" panose="05000000000000000000" pitchFamily="2" charset="2"/>
              <a:buChar char="Ø"/>
            </a:pPr>
            <a:endParaRPr lang="es-MX" altLang="es-ES" u="none" dirty="0">
              <a:solidFill>
                <a:schemeClr val="accent1">
                  <a:lumMod val="10000"/>
                </a:schemeClr>
              </a:solidFill>
            </a:endParaRPr>
          </a:p>
          <a:p>
            <a:pPr lvl="1" algn="l">
              <a:buClr>
                <a:schemeClr val="tx1"/>
              </a:buClr>
              <a:buFont typeface="Wingdings" panose="05000000000000000000" pitchFamily="2" charset="2"/>
              <a:buChar char="Ø"/>
            </a:pPr>
            <a:r>
              <a:rPr lang="es-MX" altLang="es-ES" u="none" dirty="0">
                <a:solidFill>
                  <a:schemeClr val="accent1">
                    <a:lumMod val="10000"/>
                  </a:schemeClr>
                </a:solidFill>
              </a:rPr>
              <a:t>Materiales Efectivamente </a:t>
            </a:r>
            <a:r>
              <a:rPr lang="es-MX" altLang="es-ES" u="none" dirty="0" err="1">
                <a:solidFill>
                  <a:schemeClr val="accent1">
                    <a:lumMod val="10000"/>
                  </a:schemeClr>
                </a:solidFill>
              </a:rPr>
              <a:t>combustionables</a:t>
            </a:r>
            <a:r>
              <a:rPr lang="es-MX" altLang="es-ES" u="none" dirty="0">
                <a:solidFill>
                  <a:schemeClr val="accent1">
                    <a:lumMod val="10000"/>
                  </a:schemeClr>
                </a:solidFill>
              </a:rPr>
              <a:t>:</a:t>
            </a:r>
            <a:r>
              <a:rPr lang="es-MX" altLang="es-ES" b="1" u="none" dirty="0">
                <a:solidFill>
                  <a:schemeClr val="accent1">
                    <a:lumMod val="10000"/>
                  </a:schemeClr>
                </a:solidFill>
              </a:rPr>
              <a:t> 45-50%</a:t>
            </a:r>
            <a:endParaRPr lang="es-ES" altLang="es-ES" u="none" dirty="0">
              <a:solidFill>
                <a:schemeClr val="accent1">
                  <a:lumMod val="10000"/>
                </a:schemeClr>
              </a:solidFill>
            </a:endParaRPr>
          </a:p>
          <a:p>
            <a:pPr algn="l">
              <a:buClr>
                <a:schemeClr val="tx2"/>
              </a:buClr>
              <a:buFont typeface="Symbol" panose="05050102010706020507" pitchFamily="18" charset="2"/>
              <a:buChar char="·"/>
            </a:pPr>
            <a:endParaRPr lang="es-MX" altLang="es-ES" u="none" dirty="0">
              <a:solidFill>
                <a:schemeClr val="folHlink"/>
              </a:solidFill>
            </a:endParaRPr>
          </a:p>
          <a:p>
            <a:pPr algn="just">
              <a:buClr>
                <a:schemeClr val="tx2"/>
              </a:buClr>
              <a:buFont typeface="Symbol" panose="05050102010706020507" pitchFamily="18" charset="2"/>
              <a:buChar char=""/>
            </a:pPr>
            <a:endParaRPr lang="es-MX" altLang="es-ES" u="none" dirty="0"/>
          </a:p>
        </p:txBody>
      </p:sp>
      <p:sp>
        <p:nvSpPr>
          <p:cNvPr id="4" name="Rectangle 2"/>
          <p:cNvSpPr>
            <a:spLocks noChangeArrowheads="1"/>
          </p:cNvSpPr>
          <p:nvPr/>
        </p:nvSpPr>
        <p:spPr bwMode="auto">
          <a:xfrm>
            <a:off x="26260" y="836712"/>
            <a:ext cx="95758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63500" dir="3187806" algn="ctr" rotWithShape="0">
                    <a:schemeClr val="bg2"/>
                  </a:outerShdw>
                </a:effectLst>
              </a14:hiddenEffects>
            </a:ext>
          </a:extLst>
        </p:spPr>
        <p:txBody>
          <a:bodyPr/>
          <a:lstStyle/>
          <a:p>
            <a:pPr eaLnBrk="0" fontAlgn="base" hangingPunct="0">
              <a:lnSpc>
                <a:spcPct val="140000"/>
              </a:lnSpc>
              <a:spcBef>
                <a:spcPct val="50000"/>
              </a:spcBef>
              <a:spcAft>
                <a:spcPct val="0"/>
              </a:spcAft>
            </a:pPr>
            <a:r>
              <a:rPr lang="es-MX" altLang="es-ES" sz="3200" u="sng" dirty="0">
                <a:latin typeface="Arial" panose="020B0604020202020204" pitchFamily="34" charset="0"/>
              </a:rPr>
              <a:t>Factibilidad de Alternativas de </a:t>
            </a:r>
            <a:r>
              <a:rPr lang="es-MX" altLang="es-ES" sz="3200" u="sng" dirty="0" err="1">
                <a:latin typeface="Arial" panose="020B0604020202020204" pitchFamily="34" charset="0"/>
              </a:rPr>
              <a:t>TyD.F</a:t>
            </a:r>
            <a:r>
              <a:rPr lang="es-MX" altLang="es-ES" sz="3200" u="sng" dirty="0">
                <a:latin typeface="Arial" panose="020B0604020202020204" pitchFamily="34" charset="0"/>
              </a:rPr>
              <a:t>.</a:t>
            </a:r>
            <a:br>
              <a:rPr lang="es-MX" altLang="es-ES" sz="3200" u="sng" dirty="0">
                <a:latin typeface="Arial" panose="020B0604020202020204" pitchFamily="34" charset="0"/>
              </a:rPr>
            </a:br>
            <a:endParaRPr lang="es-ES_tradnl" altLang="es-ES" sz="3200" u="sng" dirty="0">
              <a:latin typeface="Arial" panose="020B0604020202020204" pitchFamily="34" charset="0"/>
            </a:endParaRPr>
          </a:p>
        </p:txBody>
      </p:sp>
      <p:sp>
        <p:nvSpPr>
          <p:cNvPr id="5" name="Text Box 9"/>
          <p:cNvSpPr txBox="1">
            <a:spLocks noChangeArrowheads="1"/>
          </p:cNvSpPr>
          <p:nvPr/>
        </p:nvSpPr>
        <p:spPr bwMode="auto">
          <a:xfrm>
            <a:off x="395536" y="1628800"/>
            <a:ext cx="453707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s-ES_tradnl"/>
            </a:defPPr>
            <a:lvl1pPr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1pPr>
            <a:lvl2pPr marL="4572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2pPr>
            <a:lvl3pPr marL="9144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3pPr>
            <a:lvl4pPr marL="13716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4pPr>
            <a:lvl5pPr marL="18288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5pPr>
            <a:lvl6pPr marL="2286000" algn="l" defTabSz="914400" rtl="0" eaLnBrk="1" latinLnBrk="0" hangingPunct="1">
              <a:defRPr sz="2400" u="sng" kern="1200">
                <a:solidFill>
                  <a:srgbClr val="FFFFFF"/>
                </a:solidFill>
                <a:latin typeface="Arial" panose="020B0604020202020204" pitchFamily="34" charset="0"/>
                <a:ea typeface="+mn-ea"/>
                <a:cs typeface="+mn-cs"/>
              </a:defRPr>
            </a:lvl6pPr>
            <a:lvl7pPr marL="2743200" algn="l" defTabSz="914400" rtl="0" eaLnBrk="1" latinLnBrk="0" hangingPunct="1">
              <a:defRPr sz="2400" u="sng" kern="1200">
                <a:solidFill>
                  <a:srgbClr val="FFFFFF"/>
                </a:solidFill>
                <a:latin typeface="Arial" panose="020B0604020202020204" pitchFamily="34" charset="0"/>
                <a:ea typeface="+mn-ea"/>
                <a:cs typeface="+mn-cs"/>
              </a:defRPr>
            </a:lvl7pPr>
            <a:lvl8pPr marL="3200400" algn="l" defTabSz="914400" rtl="0" eaLnBrk="1" latinLnBrk="0" hangingPunct="1">
              <a:defRPr sz="2400" u="sng" kern="1200">
                <a:solidFill>
                  <a:srgbClr val="FFFFFF"/>
                </a:solidFill>
                <a:latin typeface="Arial" panose="020B0604020202020204" pitchFamily="34" charset="0"/>
                <a:ea typeface="+mn-ea"/>
                <a:cs typeface="+mn-cs"/>
              </a:defRPr>
            </a:lvl8pPr>
            <a:lvl9pPr marL="3657600" algn="l" defTabSz="914400" rtl="0" eaLnBrk="1" latinLnBrk="0" hangingPunct="1">
              <a:defRPr sz="2400" u="sng" kern="1200">
                <a:solidFill>
                  <a:srgbClr val="FFFFFF"/>
                </a:solidFill>
                <a:latin typeface="Arial" panose="020B0604020202020204" pitchFamily="34" charset="0"/>
                <a:ea typeface="+mn-ea"/>
                <a:cs typeface="+mn-cs"/>
              </a:defRPr>
            </a:lvl9pPr>
          </a:lstStyle>
          <a:p>
            <a:r>
              <a:rPr lang="es-AR" altLang="es-ES" sz="2000" b="1" u="none" dirty="0">
                <a:solidFill>
                  <a:schemeClr val="accent1">
                    <a:lumMod val="10000"/>
                  </a:schemeClr>
                </a:solidFill>
              </a:rPr>
              <a:t>Suposiciones Realizadas</a:t>
            </a:r>
            <a:endParaRPr lang="es-ES" altLang="es-ES" sz="2000" b="1" u="none" dirty="0">
              <a:solidFill>
                <a:schemeClr val="accent1">
                  <a:lumMod val="10000"/>
                </a:schemeClr>
              </a:solidFill>
            </a:endParaRPr>
          </a:p>
        </p:txBody>
      </p:sp>
    </p:spTree>
    <p:extLst>
      <p:ext uri="{BB962C8B-B14F-4D97-AF65-F5344CB8AC3E}">
        <p14:creationId xmlns:p14="http://schemas.microsoft.com/office/powerpoint/2010/main" val="386871905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3" y="116631"/>
            <a:ext cx="3168352" cy="59999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a:spLocks noChangeArrowheads="1"/>
          </p:cNvSpPr>
          <p:nvPr/>
        </p:nvSpPr>
        <p:spPr bwMode="auto">
          <a:xfrm>
            <a:off x="58308" y="2060848"/>
            <a:ext cx="8820472" cy="58169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s-ES_tradnl"/>
            </a:defPPr>
            <a:lvl1pPr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1pPr>
            <a:lvl2pPr marL="4572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2pPr>
            <a:lvl3pPr marL="9144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3pPr>
            <a:lvl4pPr marL="13716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4pPr>
            <a:lvl5pPr marL="18288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5pPr>
            <a:lvl6pPr marL="2286000" algn="l" defTabSz="914400" rtl="0" eaLnBrk="1" latinLnBrk="0" hangingPunct="1">
              <a:defRPr sz="2400" u="sng" kern="1200">
                <a:solidFill>
                  <a:srgbClr val="FFFFFF"/>
                </a:solidFill>
                <a:latin typeface="Arial" panose="020B0604020202020204" pitchFamily="34" charset="0"/>
                <a:ea typeface="+mn-ea"/>
                <a:cs typeface="+mn-cs"/>
              </a:defRPr>
            </a:lvl6pPr>
            <a:lvl7pPr marL="2743200" algn="l" defTabSz="914400" rtl="0" eaLnBrk="1" latinLnBrk="0" hangingPunct="1">
              <a:defRPr sz="2400" u="sng" kern="1200">
                <a:solidFill>
                  <a:srgbClr val="FFFFFF"/>
                </a:solidFill>
                <a:latin typeface="Arial" panose="020B0604020202020204" pitchFamily="34" charset="0"/>
                <a:ea typeface="+mn-ea"/>
                <a:cs typeface="+mn-cs"/>
              </a:defRPr>
            </a:lvl7pPr>
            <a:lvl8pPr marL="3200400" algn="l" defTabSz="914400" rtl="0" eaLnBrk="1" latinLnBrk="0" hangingPunct="1">
              <a:defRPr sz="2400" u="sng" kern="1200">
                <a:solidFill>
                  <a:srgbClr val="FFFFFF"/>
                </a:solidFill>
                <a:latin typeface="Arial" panose="020B0604020202020204" pitchFamily="34" charset="0"/>
                <a:ea typeface="+mn-ea"/>
                <a:cs typeface="+mn-cs"/>
              </a:defRPr>
            </a:lvl8pPr>
            <a:lvl9pPr marL="3657600" algn="l" defTabSz="914400" rtl="0" eaLnBrk="1" latinLnBrk="0" hangingPunct="1">
              <a:defRPr sz="2400" u="sng" kern="1200">
                <a:solidFill>
                  <a:srgbClr val="FFFFFF"/>
                </a:solidFill>
                <a:latin typeface="Arial" panose="020B0604020202020204" pitchFamily="34" charset="0"/>
                <a:ea typeface="+mn-ea"/>
                <a:cs typeface="+mn-cs"/>
              </a:defRPr>
            </a:lvl9pPr>
          </a:lstStyle>
          <a:p>
            <a:pPr algn="l">
              <a:buClr>
                <a:schemeClr val="tx2"/>
              </a:buClr>
              <a:buFont typeface="Symbol" panose="05050102010706020507" pitchFamily="18" charset="2"/>
              <a:buChar char="·"/>
            </a:pPr>
            <a:r>
              <a:rPr lang="es-AR" altLang="es-ES" sz="2300" u="none" dirty="0">
                <a:solidFill>
                  <a:schemeClr val="accent1">
                    <a:lumMod val="10000"/>
                  </a:schemeClr>
                </a:solidFill>
              </a:rPr>
              <a:t>Los escenarios fueron corridos en forma preliminar para las 24 provincias de la Republica Argentina</a:t>
            </a:r>
          </a:p>
          <a:p>
            <a:pPr algn="l">
              <a:buClr>
                <a:schemeClr val="tx2"/>
              </a:buClr>
              <a:buFont typeface="Symbol" panose="05050102010706020507" pitchFamily="18" charset="2"/>
              <a:buChar char="·"/>
            </a:pPr>
            <a:r>
              <a:rPr lang="es-AR" altLang="es-ES" sz="2300" u="none" dirty="0">
                <a:solidFill>
                  <a:schemeClr val="accent1">
                    <a:lumMod val="10000"/>
                  </a:schemeClr>
                </a:solidFill>
              </a:rPr>
              <a:t>Se calcularon los VAN en U$S y los VAN de la Tonelada tratada, para el período 2015 – 2025</a:t>
            </a:r>
          </a:p>
          <a:p>
            <a:pPr algn="l">
              <a:buClr>
                <a:schemeClr val="tx2"/>
              </a:buClr>
              <a:buFont typeface="Symbol" panose="05050102010706020507" pitchFamily="18" charset="2"/>
              <a:buChar char="·"/>
            </a:pPr>
            <a:r>
              <a:rPr lang="es-AR" altLang="es-ES" sz="2300" u="none" dirty="0">
                <a:solidFill>
                  <a:schemeClr val="accent1">
                    <a:lumMod val="10000"/>
                  </a:schemeClr>
                </a:solidFill>
              </a:rPr>
              <a:t>Se seleccionaron las alternativas de mínimo costo.</a:t>
            </a:r>
          </a:p>
          <a:p>
            <a:pPr algn="l">
              <a:buClr>
                <a:schemeClr val="tx2"/>
              </a:buClr>
              <a:buFont typeface="Symbol" panose="05050102010706020507" pitchFamily="18" charset="2"/>
              <a:buChar char="·"/>
            </a:pPr>
            <a:r>
              <a:rPr lang="es-AR" altLang="es-ES" sz="2300" u="none" dirty="0">
                <a:solidFill>
                  <a:schemeClr val="accent1">
                    <a:lumMod val="10000"/>
                  </a:schemeClr>
                </a:solidFill>
              </a:rPr>
              <a:t>Los resultados generales promedio de las corridas del modelo para todo el país se presentan en la Tabla 1</a:t>
            </a:r>
          </a:p>
          <a:p>
            <a:pPr algn="l">
              <a:buClr>
                <a:schemeClr val="tx2"/>
              </a:buClr>
              <a:buFont typeface="Symbol" panose="05050102010706020507" pitchFamily="18" charset="2"/>
              <a:buChar char="·"/>
            </a:pPr>
            <a:r>
              <a:rPr lang="es-AR" altLang="es-ES" sz="2300" u="none" dirty="0">
                <a:solidFill>
                  <a:schemeClr val="accent1">
                    <a:lumMod val="10000"/>
                  </a:schemeClr>
                </a:solidFill>
              </a:rPr>
              <a:t> Los valores de indicadores se tomaron según lo establecido en el Programa de Inversión de CAC</a:t>
            </a:r>
            <a:endParaRPr lang="es-MX" altLang="es-ES" sz="2300" u="none" dirty="0">
              <a:solidFill>
                <a:schemeClr val="accent1">
                  <a:lumMod val="10000"/>
                </a:schemeClr>
              </a:solidFill>
            </a:endParaRPr>
          </a:p>
          <a:p>
            <a:pPr algn="l">
              <a:buClr>
                <a:schemeClr val="tx2"/>
              </a:buClr>
              <a:buFont typeface="Symbol" panose="05050102010706020507" pitchFamily="18" charset="2"/>
              <a:buNone/>
            </a:pPr>
            <a:endParaRPr lang="es-MX" altLang="es-ES" b="1" u="none" dirty="0">
              <a:solidFill>
                <a:schemeClr val="accent1">
                  <a:lumMod val="10000"/>
                </a:schemeClr>
              </a:solidFill>
            </a:endParaRPr>
          </a:p>
          <a:p>
            <a:pPr algn="l">
              <a:buClr>
                <a:schemeClr val="tx2"/>
              </a:buClr>
              <a:buFont typeface="Symbol" panose="05050102010706020507" pitchFamily="18" charset="2"/>
              <a:buChar char="·"/>
            </a:pPr>
            <a:endParaRPr lang="es-MX" altLang="es-ES" u="none" dirty="0">
              <a:solidFill>
                <a:schemeClr val="accent1">
                  <a:lumMod val="10000"/>
                </a:schemeClr>
              </a:solidFill>
            </a:endParaRPr>
          </a:p>
          <a:p>
            <a:pPr algn="just">
              <a:buClr>
                <a:schemeClr val="tx2"/>
              </a:buClr>
              <a:buFont typeface="Symbol" panose="05050102010706020507" pitchFamily="18" charset="2"/>
              <a:buChar char=""/>
            </a:pPr>
            <a:endParaRPr lang="es-MX" altLang="es-ES" u="none" dirty="0"/>
          </a:p>
        </p:txBody>
      </p:sp>
      <p:sp>
        <p:nvSpPr>
          <p:cNvPr id="4" name="Rectangle 2"/>
          <p:cNvSpPr>
            <a:spLocks noChangeArrowheads="1"/>
          </p:cNvSpPr>
          <p:nvPr/>
        </p:nvSpPr>
        <p:spPr bwMode="auto">
          <a:xfrm>
            <a:off x="26260" y="836712"/>
            <a:ext cx="95758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63500" dir="3187806" algn="ctr" rotWithShape="0">
                    <a:schemeClr val="bg2"/>
                  </a:outerShdw>
                </a:effectLst>
              </a14:hiddenEffects>
            </a:ext>
          </a:extLst>
        </p:spPr>
        <p:txBody>
          <a:bodyPr/>
          <a:lstStyle/>
          <a:p>
            <a:pPr eaLnBrk="0" fontAlgn="base" hangingPunct="0">
              <a:lnSpc>
                <a:spcPct val="140000"/>
              </a:lnSpc>
              <a:spcBef>
                <a:spcPct val="50000"/>
              </a:spcBef>
              <a:spcAft>
                <a:spcPct val="0"/>
              </a:spcAft>
            </a:pPr>
            <a:r>
              <a:rPr lang="es-MX" altLang="es-ES" sz="3200" u="sng" dirty="0">
                <a:latin typeface="Arial" panose="020B0604020202020204" pitchFamily="34" charset="0"/>
              </a:rPr>
              <a:t>Factibilidad de Alternativas de </a:t>
            </a:r>
            <a:r>
              <a:rPr lang="es-MX" altLang="es-ES" sz="3200" u="sng" dirty="0" err="1">
                <a:latin typeface="Arial" panose="020B0604020202020204" pitchFamily="34" charset="0"/>
              </a:rPr>
              <a:t>TyD.F</a:t>
            </a:r>
            <a:r>
              <a:rPr lang="es-MX" altLang="es-ES" sz="3200" u="sng" dirty="0">
                <a:latin typeface="Arial" panose="020B0604020202020204" pitchFamily="34" charset="0"/>
              </a:rPr>
              <a:t>.</a:t>
            </a:r>
            <a:br>
              <a:rPr lang="es-MX" altLang="es-ES" sz="3200" u="sng" dirty="0">
                <a:latin typeface="Arial" panose="020B0604020202020204" pitchFamily="34" charset="0"/>
              </a:rPr>
            </a:br>
            <a:endParaRPr lang="es-ES_tradnl" altLang="es-ES" sz="3200" u="sng" dirty="0">
              <a:latin typeface="Arial" panose="020B0604020202020204" pitchFamily="34" charset="0"/>
            </a:endParaRPr>
          </a:p>
        </p:txBody>
      </p:sp>
      <p:sp>
        <p:nvSpPr>
          <p:cNvPr id="5" name="Text Box 9"/>
          <p:cNvSpPr txBox="1">
            <a:spLocks noChangeArrowheads="1"/>
          </p:cNvSpPr>
          <p:nvPr/>
        </p:nvSpPr>
        <p:spPr bwMode="auto">
          <a:xfrm>
            <a:off x="58308" y="1522512"/>
            <a:ext cx="453707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s-ES"/>
            </a:defPPr>
            <a:lvl1pPr eaLnBrk="0" fontAlgn="base" hangingPunct="0">
              <a:spcBef>
                <a:spcPct val="50000"/>
              </a:spcBef>
              <a:spcAft>
                <a:spcPct val="0"/>
              </a:spcAft>
              <a:defRPr sz="2000" b="1" u="none">
                <a:solidFill>
                  <a:schemeClr val="accent1">
                    <a:lumMod val="10000"/>
                  </a:schemeClr>
                </a:solidFill>
                <a:latin typeface="Arial" panose="020B0604020202020204" pitchFamily="34" charset="0"/>
              </a:defRPr>
            </a:lvl1pPr>
            <a:lvl2pPr eaLnBrk="0" fontAlgn="base" hangingPunct="0">
              <a:spcBef>
                <a:spcPct val="50000"/>
              </a:spcBef>
              <a:spcAft>
                <a:spcPct val="0"/>
              </a:spcAft>
              <a:defRPr sz="2400" u="sng">
                <a:solidFill>
                  <a:srgbClr val="FFFFFF"/>
                </a:solidFill>
                <a:latin typeface="Arial" panose="020B0604020202020204" pitchFamily="34" charset="0"/>
              </a:defRPr>
            </a:lvl2pPr>
            <a:lvl3pPr eaLnBrk="0" fontAlgn="base" hangingPunct="0">
              <a:spcBef>
                <a:spcPct val="50000"/>
              </a:spcBef>
              <a:spcAft>
                <a:spcPct val="0"/>
              </a:spcAft>
              <a:defRPr sz="2400" u="sng">
                <a:solidFill>
                  <a:srgbClr val="FFFFFF"/>
                </a:solidFill>
                <a:latin typeface="Arial" panose="020B0604020202020204" pitchFamily="34" charset="0"/>
              </a:defRPr>
            </a:lvl3pPr>
            <a:lvl4pPr eaLnBrk="0" fontAlgn="base" hangingPunct="0">
              <a:spcBef>
                <a:spcPct val="50000"/>
              </a:spcBef>
              <a:spcAft>
                <a:spcPct val="0"/>
              </a:spcAft>
              <a:defRPr sz="2400" u="sng">
                <a:solidFill>
                  <a:srgbClr val="FFFFFF"/>
                </a:solidFill>
                <a:latin typeface="Arial" panose="020B0604020202020204" pitchFamily="34" charset="0"/>
              </a:defRPr>
            </a:lvl4pPr>
            <a:lvl5pPr eaLnBrk="0" fontAlgn="base" hangingPunct="0">
              <a:spcBef>
                <a:spcPct val="50000"/>
              </a:spcBef>
              <a:spcAft>
                <a:spcPct val="0"/>
              </a:spcAft>
              <a:defRPr sz="2400" u="sng">
                <a:solidFill>
                  <a:srgbClr val="FFFFFF"/>
                </a:solidFill>
                <a:latin typeface="Arial" panose="020B0604020202020204" pitchFamily="34" charset="0"/>
              </a:defRPr>
            </a:lvl5pPr>
            <a:lvl6pPr>
              <a:defRPr sz="2400" u="sng">
                <a:solidFill>
                  <a:srgbClr val="FFFFFF"/>
                </a:solidFill>
                <a:latin typeface="Arial" panose="020B0604020202020204" pitchFamily="34" charset="0"/>
              </a:defRPr>
            </a:lvl6pPr>
            <a:lvl7pPr>
              <a:defRPr sz="2400" u="sng">
                <a:solidFill>
                  <a:srgbClr val="FFFFFF"/>
                </a:solidFill>
                <a:latin typeface="Arial" panose="020B0604020202020204" pitchFamily="34" charset="0"/>
              </a:defRPr>
            </a:lvl7pPr>
            <a:lvl8pPr>
              <a:defRPr sz="2400" u="sng">
                <a:solidFill>
                  <a:srgbClr val="FFFFFF"/>
                </a:solidFill>
                <a:latin typeface="Arial" panose="020B0604020202020204" pitchFamily="34" charset="0"/>
              </a:defRPr>
            </a:lvl8pPr>
            <a:lvl9pPr>
              <a:defRPr sz="2400" u="sng">
                <a:solidFill>
                  <a:srgbClr val="FFFFFF"/>
                </a:solidFill>
                <a:latin typeface="Arial" panose="020B0604020202020204" pitchFamily="34" charset="0"/>
              </a:defRPr>
            </a:lvl9pPr>
          </a:lstStyle>
          <a:p>
            <a:r>
              <a:rPr lang="es-AR" dirty="0"/>
              <a:t>Suposiciones Realizadas</a:t>
            </a:r>
            <a:endParaRPr lang="es-ES" dirty="0"/>
          </a:p>
        </p:txBody>
      </p:sp>
    </p:spTree>
    <p:extLst>
      <p:ext uri="{BB962C8B-B14F-4D97-AF65-F5344CB8AC3E}">
        <p14:creationId xmlns:p14="http://schemas.microsoft.com/office/powerpoint/2010/main" val="7189863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3" y="116631"/>
            <a:ext cx="3168352" cy="59999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5987" y="2580649"/>
            <a:ext cx="8736494" cy="344063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2"/>
          <p:cNvSpPr>
            <a:spLocks noChangeArrowheads="1"/>
          </p:cNvSpPr>
          <p:nvPr/>
        </p:nvSpPr>
        <p:spPr bwMode="auto">
          <a:xfrm>
            <a:off x="26260" y="836712"/>
            <a:ext cx="95758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63500" dir="3187806" algn="ctr" rotWithShape="0">
                    <a:schemeClr val="bg2"/>
                  </a:outerShdw>
                </a:effectLst>
              </a14:hiddenEffects>
            </a:ext>
          </a:extLst>
        </p:spPr>
        <p:txBody>
          <a:bodyPr/>
          <a:lstStyle/>
          <a:p>
            <a:pPr eaLnBrk="0" fontAlgn="base" hangingPunct="0">
              <a:lnSpc>
                <a:spcPct val="140000"/>
              </a:lnSpc>
              <a:spcBef>
                <a:spcPct val="50000"/>
              </a:spcBef>
              <a:spcAft>
                <a:spcPct val="0"/>
              </a:spcAft>
            </a:pPr>
            <a:r>
              <a:rPr lang="es-MX" altLang="es-ES" sz="3200" u="sng" dirty="0">
                <a:latin typeface="Arial" panose="020B0604020202020204" pitchFamily="34" charset="0"/>
              </a:rPr>
              <a:t>Factibilidad de Alternativas de </a:t>
            </a:r>
            <a:r>
              <a:rPr lang="es-MX" altLang="es-ES" sz="3200" u="sng" dirty="0" err="1">
                <a:latin typeface="Arial" panose="020B0604020202020204" pitchFamily="34" charset="0"/>
              </a:rPr>
              <a:t>TyD.F</a:t>
            </a:r>
            <a:r>
              <a:rPr lang="es-MX" altLang="es-ES" sz="3200" u="sng" dirty="0">
                <a:latin typeface="Arial" panose="020B0604020202020204" pitchFamily="34" charset="0"/>
              </a:rPr>
              <a:t>.</a:t>
            </a:r>
            <a:br>
              <a:rPr lang="es-MX" altLang="es-ES" sz="3200" u="sng" dirty="0">
                <a:latin typeface="Arial" panose="020B0604020202020204" pitchFamily="34" charset="0"/>
              </a:rPr>
            </a:br>
            <a:endParaRPr lang="es-ES_tradnl" altLang="es-ES" sz="3200" u="sng" dirty="0">
              <a:latin typeface="Arial" panose="020B0604020202020204" pitchFamily="34" charset="0"/>
            </a:endParaRPr>
          </a:p>
        </p:txBody>
      </p:sp>
      <p:sp>
        <p:nvSpPr>
          <p:cNvPr id="5" name="Text Box 8"/>
          <p:cNvSpPr txBox="1">
            <a:spLocks noChangeArrowheads="1"/>
          </p:cNvSpPr>
          <p:nvPr/>
        </p:nvSpPr>
        <p:spPr bwMode="auto">
          <a:xfrm>
            <a:off x="179513" y="1988840"/>
            <a:ext cx="45370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s-ES_tradnl"/>
            </a:defPPr>
            <a:lvl1pPr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1pPr>
            <a:lvl2pPr marL="4572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2pPr>
            <a:lvl3pPr marL="9144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3pPr>
            <a:lvl4pPr marL="13716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4pPr>
            <a:lvl5pPr marL="18288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5pPr>
            <a:lvl6pPr marL="2286000" algn="l" defTabSz="914400" rtl="0" eaLnBrk="1" latinLnBrk="0" hangingPunct="1">
              <a:defRPr sz="2400" u="sng" kern="1200">
                <a:solidFill>
                  <a:srgbClr val="FFFFFF"/>
                </a:solidFill>
                <a:latin typeface="Arial" panose="020B0604020202020204" pitchFamily="34" charset="0"/>
                <a:ea typeface="+mn-ea"/>
                <a:cs typeface="+mn-cs"/>
              </a:defRPr>
            </a:lvl6pPr>
            <a:lvl7pPr marL="2743200" algn="l" defTabSz="914400" rtl="0" eaLnBrk="1" latinLnBrk="0" hangingPunct="1">
              <a:defRPr sz="2400" u="sng" kern="1200">
                <a:solidFill>
                  <a:srgbClr val="FFFFFF"/>
                </a:solidFill>
                <a:latin typeface="Arial" panose="020B0604020202020204" pitchFamily="34" charset="0"/>
                <a:ea typeface="+mn-ea"/>
                <a:cs typeface="+mn-cs"/>
              </a:defRPr>
            </a:lvl7pPr>
            <a:lvl8pPr marL="3200400" algn="l" defTabSz="914400" rtl="0" eaLnBrk="1" latinLnBrk="0" hangingPunct="1">
              <a:defRPr sz="2400" u="sng" kern="1200">
                <a:solidFill>
                  <a:srgbClr val="FFFFFF"/>
                </a:solidFill>
                <a:latin typeface="Arial" panose="020B0604020202020204" pitchFamily="34" charset="0"/>
                <a:ea typeface="+mn-ea"/>
                <a:cs typeface="+mn-cs"/>
              </a:defRPr>
            </a:lvl8pPr>
            <a:lvl9pPr marL="3657600" algn="l" defTabSz="914400" rtl="0" eaLnBrk="1" latinLnBrk="0" hangingPunct="1">
              <a:defRPr sz="2400" u="sng" kern="1200">
                <a:solidFill>
                  <a:srgbClr val="FFFFFF"/>
                </a:solidFill>
                <a:latin typeface="Arial" panose="020B0604020202020204" pitchFamily="34" charset="0"/>
                <a:ea typeface="+mn-ea"/>
                <a:cs typeface="+mn-cs"/>
              </a:defRPr>
            </a:lvl9pPr>
          </a:lstStyle>
          <a:p>
            <a:r>
              <a:rPr lang="es-AR" altLang="es-ES" b="1" u="none" dirty="0">
                <a:solidFill>
                  <a:schemeClr val="accent1">
                    <a:lumMod val="10000"/>
                  </a:schemeClr>
                </a:solidFill>
              </a:rPr>
              <a:t>Provincia de Santa Fe</a:t>
            </a:r>
            <a:endParaRPr lang="es-ES" altLang="es-ES" b="1" u="none" dirty="0">
              <a:solidFill>
                <a:schemeClr val="accent1">
                  <a:lumMod val="10000"/>
                </a:schemeClr>
              </a:solidFill>
            </a:endParaRPr>
          </a:p>
        </p:txBody>
      </p:sp>
    </p:spTree>
    <p:extLst>
      <p:ext uri="{BB962C8B-B14F-4D97-AF65-F5344CB8AC3E}">
        <p14:creationId xmlns:p14="http://schemas.microsoft.com/office/powerpoint/2010/main" val="17374874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3" y="116631"/>
            <a:ext cx="3168352" cy="59999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5185" y="1474347"/>
            <a:ext cx="7079303" cy="5411037"/>
          </a:xfrm>
          <a:prstGeom prst="rect">
            <a:avLst/>
          </a:prstGeom>
          <a:solidFill>
            <a:srgbClr val="FFFFFF"/>
          </a:solidFill>
          <a:ln w="9525">
            <a:solidFill>
              <a:schemeClr val="accent1">
                <a:lumMod val="1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 Box 8"/>
          <p:cNvSpPr txBox="1">
            <a:spLocks noChangeArrowheads="1"/>
          </p:cNvSpPr>
          <p:nvPr/>
        </p:nvSpPr>
        <p:spPr bwMode="auto">
          <a:xfrm>
            <a:off x="143621" y="1459632"/>
            <a:ext cx="453707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s-ES_tradnl"/>
            </a:defPPr>
            <a:lvl1pPr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1pPr>
            <a:lvl2pPr marL="4572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2pPr>
            <a:lvl3pPr marL="9144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3pPr>
            <a:lvl4pPr marL="13716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4pPr>
            <a:lvl5pPr marL="18288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5pPr>
            <a:lvl6pPr marL="2286000" algn="l" defTabSz="914400" rtl="0" eaLnBrk="1" latinLnBrk="0" hangingPunct="1">
              <a:defRPr sz="2400" u="sng" kern="1200">
                <a:solidFill>
                  <a:srgbClr val="FFFFFF"/>
                </a:solidFill>
                <a:latin typeface="Arial" panose="020B0604020202020204" pitchFamily="34" charset="0"/>
                <a:ea typeface="+mn-ea"/>
                <a:cs typeface="+mn-cs"/>
              </a:defRPr>
            </a:lvl6pPr>
            <a:lvl7pPr marL="2743200" algn="l" defTabSz="914400" rtl="0" eaLnBrk="1" latinLnBrk="0" hangingPunct="1">
              <a:defRPr sz="2400" u="sng" kern="1200">
                <a:solidFill>
                  <a:srgbClr val="FFFFFF"/>
                </a:solidFill>
                <a:latin typeface="Arial" panose="020B0604020202020204" pitchFamily="34" charset="0"/>
                <a:ea typeface="+mn-ea"/>
                <a:cs typeface="+mn-cs"/>
              </a:defRPr>
            </a:lvl7pPr>
            <a:lvl8pPr marL="3200400" algn="l" defTabSz="914400" rtl="0" eaLnBrk="1" latinLnBrk="0" hangingPunct="1">
              <a:defRPr sz="2400" u="sng" kern="1200">
                <a:solidFill>
                  <a:srgbClr val="FFFFFF"/>
                </a:solidFill>
                <a:latin typeface="Arial" panose="020B0604020202020204" pitchFamily="34" charset="0"/>
                <a:ea typeface="+mn-ea"/>
                <a:cs typeface="+mn-cs"/>
              </a:defRPr>
            </a:lvl8pPr>
            <a:lvl9pPr marL="3657600" algn="l" defTabSz="914400" rtl="0" eaLnBrk="1" latinLnBrk="0" hangingPunct="1">
              <a:defRPr sz="2400" u="sng" kern="1200">
                <a:solidFill>
                  <a:srgbClr val="FFFFFF"/>
                </a:solidFill>
                <a:latin typeface="Arial" panose="020B0604020202020204" pitchFamily="34" charset="0"/>
                <a:ea typeface="+mn-ea"/>
                <a:cs typeface="+mn-cs"/>
              </a:defRPr>
            </a:lvl9pPr>
          </a:lstStyle>
          <a:p>
            <a:r>
              <a:rPr lang="es-AR" altLang="es-ES" sz="2000" b="1" u="none" dirty="0">
                <a:solidFill>
                  <a:schemeClr val="accent1">
                    <a:lumMod val="10000"/>
                  </a:schemeClr>
                </a:solidFill>
              </a:rPr>
              <a:t>Resultados</a:t>
            </a:r>
            <a:endParaRPr lang="es-ES" altLang="es-ES" sz="2000" b="1" u="none" dirty="0">
              <a:solidFill>
                <a:schemeClr val="accent1">
                  <a:lumMod val="10000"/>
                </a:schemeClr>
              </a:solidFill>
            </a:endParaRPr>
          </a:p>
        </p:txBody>
      </p:sp>
      <p:sp>
        <p:nvSpPr>
          <p:cNvPr id="7" name="Rectangle 2"/>
          <p:cNvSpPr>
            <a:spLocks noChangeArrowheads="1"/>
          </p:cNvSpPr>
          <p:nvPr/>
        </p:nvSpPr>
        <p:spPr bwMode="auto">
          <a:xfrm>
            <a:off x="35496" y="642392"/>
            <a:ext cx="95758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63500" dir="3187806" algn="ctr" rotWithShape="0">
                    <a:schemeClr val="bg2"/>
                  </a:outerShdw>
                </a:effectLst>
              </a14:hiddenEffects>
            </a:ext>
          </a:extLst>
        </p:spPr>
        <p:txBody>
          <a:bodyPr/>
          <a:lstStyle/>
          <a:p>
            <a:pPr eaLnBrk="0" fontAlgn="base" hangingPunct="0">
              <a:lnSpc>
                <a:spcPct val="140000"/>
              </a:lnSpc>
              <a:spcBef>
                <a:spcPct val="50000"/>
              </a:spcBef>
              <a:spcAft>
                <a:spcPct val="0"/>
              </a:spcAft>
            </a:pPr>
            <a:r>
              <a:rPr lang="es-MX" altLang="es-ES" sz="3200" u="sng" dirty="0">
                <a:latin typeface="Arial" panose="020B0604020202020204" pitchFamily="34" charset="0"/>
              </a:rPr>
              <a:t>Factibilidad de Alternativas de </a:t>
            </a:r>
            <a:r>
              <a:rPr lang="es-MX" altLang="es-ES" sz="3200" u="sng" dirty="0" err="1">
                <a:latin typeface="Arial" panose="020B0604020202020204" pitchFamily="34" charset="0"/>
              </a:rPr>
              <a:t>TyD.F</a:t>
            </a:r>
            <a:r>
              <a:rPr lang="es-MX" altLang="es-ES" sz="3200" u="sng" dirty="0" smtClean="0">
                <a:latin typeface="Arial" panose="020B0604020202020204" pitchFamily="34" charset="0"/>
              </a:rPr>
              <a:t>.</a:t>
            </a:r>
            <a:endParaRPr lang="es-ES_tradnl" altLang="es-ES" sz="3200" u="sng" dirty="0">
              <a:latin typeface="Arial" panose="020B0604020202020204" pitchFamily="34" charset="0"/>
            </a:endParaRPr>
          </a:p>
        </p:txBody>
      </p:sp>
    </p:spTree>
    <p:extLst>
      <p:ext uri="{BB962C8B-B14F-4D97-AF65-F5344CB8AC3E}">
        <p14:creationId xmlns:p14="http://schemas.microsoft.com/office/powerpoint/2010/main" val="275305858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3" y="116631"/>
            <a:ext cx="3168352" cy="59999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44763" y="1578729"/>
            <a:ext cx="7219725" cy="5018623"/>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 Box 8"/>
          <p:cNvSpPr txBox="1">
            <a:spLocks noChangeArrowheads="1"/>
          </p:cNvSpPr>
          <p:nvPr/>
        </p:nvSpPr>
        <p:spPr bwMode="auto">
          <a:xfrm>
            <a:off x="51544" y="1543810"/>
            <a:ext cx="453707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s-ES_tradnl"/>
            </a:defPPr>
            <a:lvl1pPr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1pPr>
            <a:lvl2pPr marL="4572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2pPr>
            <a:lvl3pPr marL="9144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3pPr>
            <a:lvl4pPr marL="13716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4pPr>
            <a:lvl5pPr marL="18288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5pPr>
            <a:lvl6pPr marL="2286000" algn="l" defTabSz="914400" rtl="0" eaLnBrk="1" latinLnBrk="0" hangingPunct="1">
              <a:defRPr sz="2400" u="sng" kern="1200">
                <a:solidFill>
                  <a:srgbClr val="FFFFFF"/>
                </a:solidFill>
                <a:latin typeface="Arial" panose="020B0604020202020204" pitchFamily="34" charset="0"/>
                <a:ea typeface="+mn-ea"/>
                <a:cs typeface="+mn-cs"/>
              </a:defRPr>
            </a:lvl6pPr>
            <a:lvl7pPr marL="2743200" algn="l" defTabSz="914400" rtl="0" eaLnBrk="1" latinLnBrk="0" hangingPunct="1">
              <a:defRPr sz="2400" u="sng" kern="1200">
                <a:solidFill>
                  <a:srgbClr val="FFFFFF"/>
                </a:solidFill>
                <a:latin typeface="Arial" panose="020B0604020202020204" pitchFamily="34" charset="0"/>
                <a:ea typeface="+mn-ea"/>
                <a:cs typeface="+mn-cs"/>
              </a:defRPr>
            </a:lvl7pPr>
            <a:lvl8pPr marL="3200400" algn="l" defTabSz="914400" rtl="0" eaLnBrk="1" latinLnBrk="0" hangingPunct="1">
              <a:defRPr sz="2400" u="sng" kern="1200">
                <a:solidFill>
                  <a:srgbClr val="FFFFFF"/>
                </a:solidFill>
                <a:latin typeface="Arial" panose="020B0604020202020204" pitchFamily="34" charset="0"/>
                <a:ea typeface="+mn-ea"/>
                <a:cs typeface="+mn-cs"/>
              </a:defRPr>
            </a:lvl8pPr>
            <a:lvl9pPr marL="3657600" algn="l" defTabSz="914400" rtl="0" eaLnBrk="1" latinLnBrk="0" hangingPunct="1">
              <a:defRPr sz="2400" u="sng" kern="1200">
                <a:solidFill>
                  <a:srgbClr val="FFFFFF"/>
                </a:solidFill>
                <a:latin typeface="Arial" panose="020B0604020202020204" pitchFamily="34" charset="0"/>
                <a:ea typeface="+mn-ea"/>
                <a:cs typeface="+mn-cs"/>
              </a:defRPr>
            </a:lvl9pPr>
          </a:lstStyle>
          <a:p>
            <a:r>
              <a:rPr lang="es-AR" altLang="es-ES" sz="2000" b="1" u="none" dirty="0">
                <a:solidFill>
                  <a:schemeClr val="accent1">
                    <a:lumMod val="10000"/>
                  </a:schemeClr>
                </a:solidFill>
              </a:rPr>
              <a:t>Resultados</a:t>
            </a:r>
            <a:endParaRPr lang="es-ES" altLang="es-ES" sz="2000" b="1" u="none" dirty="0">
              <a:solidFill>
                <a:schemeClr val="accent1">
                  <a:lumMod val="10000"/>
                </a:schemeClr>
              </a:solidFill>
            </a:endParaRPr>
          </a:p>
        </p:txBody>
      </p:sp>
      <p:sp>
        <p:nvSpPr>
          <p:cNvPr id="5" name="Rectangle 2"/>
          <p:cNvSpPr>
            <a:spLocks noChangeArrowheads="1"/>
          </p:cNvSpPr>
          <p:nvPr/>
        </p:nvSpPr>
        <p:spPr bwMode="auto">
          <a:xfrm>
            <a:off x="36760" y="786408"/>
            <a:ext cx="95758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63500" dir="3187806" algn="ctr" rotWithShape="0">
                    <a:schemeClr val="bg2"/>
                  </a:outerShdw>
                </a:effectLst>
              </a14:hiddenEffects>
            </a:ext>
          </a:extLst>
        </p:spPr>
        <p:txBody>
          <a:bodyPr/>
          <a:lstStyle/>
          <a:p>
            <a:pPr eaLnBrk="0" fontAlgn="base" hangingPunct="0">
              <a:lnSpc>
                <a:spcPct val="140000"/>
              </a:lnSpc>
              <a:spcBef>
                <a:spcPct val="50000"/>
              </a:spcBef>
              <a:spcAft>
                <a:spcPct val="0"/>
              </a:spcAft>
            </a:pPr>
            <a:r>
              <a:rPr lang="es-MX" altLang="es-ES" sz="3200" u="sng" dirty="0">
                <a:latin typeface="Arial" panose="020B0604020202020204" pitchFamily="34" charset="0"/>
              </a:rPr>
              <a:t>Factibilidad de Alternativas de </a:t>
            </a:r>
            <a:r>
              <a:rPr lang="es-MX" altLang="es-ES" sz="3200" u="sng" dirty="0" err="1">
                <a:latin typeface="Arial" panose="020B0604020202020204" pitchFamily="34" charset="0"/>
              </a:rPr>
              <a:t>TyD.F</a:t>
            </a:r>
            <a:r>
              <a:rPr lang="es-MX" altLang="es-ES" sz="3200" u="sng" dirty="0" smtClean="0">
                <a:latin typeface="Arial" panose="020B0604020202020204" pitchFamily="34" charset="0"/>
              </a:rPr>
              <a:t>.</a:t>
            </a:r>
            <a:endParaRPr lang="es-ES_tradnl" altLang="es-ES" sz="3200" u="sng" dirty="0">
              <a:latin typeface="Arial" panose="020B0604020202020204" pitchFamily="34" charset="0"/>
            </a:endParaRPr>
          </a:p>
        </p:txBody>
      </p:sp>
    </p:spTree>
    <p:extLst>
      <p:ext uri="{BB962C8B-B14F-4D97-AF65-F5344CB8AC3E}">
        <p14:creationId xmlns:p14="http://schemas.microsoft.com/office/powerpoint/2010/main" val="227953665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3" y="116631"/>
            <a:ext cx="3168352" cy="59999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67744" y="1363972"/>
            <a:ext cx="6624736" cy="5449404"/>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 Box 8"/>
          <p:cNvSpPr txBox="1">
            <a:spLocks noChangeArrowheads="1"/>
          </p:cNvSpPr>
          <p:nvPr/>
        </p:nvSpPr>
        <p:spPr bwMode="auto">
          <a:xfrm>
            <a:off x="179513" y="1363972"/>
            <a:ext cx="4537075"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s-ES_tradnl"/>
            </a:defPPr>
            <a:lvl1pPr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1pPr>
            <a:lvl2pPr marL="4572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2pPr>
            <a:lvl3pPr marL="9144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3pPr>
            <a:lvl4pPr marL="13716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4pPr>
            <a:lvl5pPr marL="18288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5pPr>
            <a:lvl6pPr marL="2286000" algn="l" defTabSz="914400" rtl="0" eaLnBrk="1" latinLnBrk="0" hangingPunct="1">
              <a:defRPr sz="2400" u="sng" kern="1200">
                <a:solidFill>
                  <a:srgbClr val="FFFFFF"/>
                </a:solidFill>
                <a:latin typeface="Arial" panose="020B0604020202020204" pitchFamily="34" charset="0"/>
                <a:ea typeface="+mn-ea"/>
                <a:cs typeface="+mn-cs"/>
              </a:defRPr>
            </a:lvl6pPr>
            <a:lvl7pPr marL="2743200" algn="l" defTabSz="914400" rtl="0" eaLnBrk="1" latinLnBrk="0" hangingPunct="1">
              <a:defRPr sz="2400" u="sng" kern="1200">
                <a:solidFill>
                  <a:srgbClr val="FFFFFF"/>
                </a:solidFill>
                <a:latin typeface="Arial" panose="020B0604020202020204" pitchFamily="34" charset="0"/>
                <a:ea typeface="+mn-ea"/>
                <a:cs typeface="+mn-cs"/>
              </a:defRPr>
            </a:lvl7pPr>
            <a:lvl8pPr marL="3200400" algn="l" defTabSz="914400" rtl="0" eaLnBrk="1" latinLnBrk="0" hangingPunct="1">
              <a:defRPr sz="2400" u="sng" kern="1200">
                <a:solidFill>
                  <a:srgbClr val="FFFFFF"/>
                </a:solidFill>
                <a:latin typeface="Arial" panose="020B0604020202020204" pitchFamily="34" charset="0"/>
                <a:ea typeface="+mn-ea"/>
                <a:cs typeface="+mn-cs"/>
              </a:defRPr>
            </a:lvl8pPr>
            <a:lvl9pPr marL="3657600" algn="l" defTabSz="914400" rtl="0" eaLnBrk="1" latinLnBrk="0" hangingPunct="1">
              <a:defRPr sz="2400" u="sng" kern="1200">
                <a:solidFill>
                  <a:srgbClr val="FFFFFF"/>
                </a:solidFill>
                <a:latin typeface="Arial" panose="020B0604020202020204" pitchFamily="34" charset="0"/>
                <a:ea typeface="+mn-ea"/>
                <a:cs typeface="+mn-cs"/>
              </a:defRPr>
            </a:lvl9pPr>
          </a:lstStyle>
          <a:p>
            <a:r>
              <a:rPr lang="es-AR" altLang="es-ES" sz="2000" b="1" u="none" dirty="0">
                <a:solidFill>
                  <a:schemeClr val="accent1">
                    <a:lumMod val="10000"/>
                  </a:schemeClr>
                </a:solidFill>
              </a:rPr>
              <a:t>Resultados</a:t>
            </a:r>
          </a:p>
          <a:p>
            <a:r>
              <a:rPr lang="es-AR" altLang="es-ES" sz="2000" b="1" u="none" dirty="0">
                <a:solidFill>
                  <a:schemeClr val="accent1">
                    <a:lumMod val="10000"/>
                  </a:schemeClr>
                </a:solidFill>
              </a:rPr>
              <a:t>Inversiones</a:t>
            </a:r>
            <a:endParaRPr lang="es-ES" altLang="es-ES" sz="2000" b="1" u="none" dirty="0">
              <a:solidFill>
                <a:schemeClr val="accent1">
                  <a:lumMod val="10000"/>
                </a:schemeClr>
              </a:solidFill>
            </a:endParaRPr>
          </a:p>
        </p:txBody>
      </p:sp>
      <p:sp>
        <p:nvSpPr>
          <p:cNvPr id="5" name="Rectangle 2"/>
          <p:cNvSpPr>
            <a:spLocks noChangeArrowheads="1"/>
          </p:cNvSpPr>
          <p:nvPr/>
        </p:nvSpPr>
        <p:spPr bwMode="auto">
          <a:xfrm>
            <a:off x="115731" y="656010"/>
            <a:ext cx="95758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63500" dir="3187806" algn="ctr" rotWithShape="0">
                    <a:schemeClr val="bg2"/>
                  </a:outerShdw>
                </a:effectLst>
              </a14:hiddenEffects>
            </a:ext>
          </a:extLst>
        </p:spPr>
        <p:txBody>
          <a:bodyPr/>
          <a:lstStyle/>
          <a:p>
            <a:pPr eaLnBrk="0" fontAlgn="base" hangingPunct="0">
              <a:lnSpc>
                <a:spcPct val="140000"/>
              </a:lnSpc>
              <a:spcBef>
                <a:spcPct val="50000"/>
              </a:spcBef>
              <a:spcAft>
                <a:spcPct val="0"/>
              </a:spcAft>
            </a:pPr>
            <a:r>
              <a:rPr lang="es-MX" altLang="es-ES" sz="3200" u="sng" dirty="0">
                <a:latin typeface="Arial" panose="020B0604020202020204" pitchFamily="34" charset="0"/>
              </a:rPr>
              <a:t>Factibilidad de Alternativas de </a:t>
            </a:r>
            <a:r>
              <a:rPr lang="es-MX" altLang="es-ES" sz="3200" u="sng" dirty="0" err="1">
                <a:latin typeface="Arial" panose="020B0604020202020204" pitchFamily="34" charset="0"/>
              </a:rPr>
              <a:t>TyD.F</a:t>
            </a:r>
            <a:r>
              <a:rPr lang="es-MX" altLang="es-ES" sz="3200" u="sng" dirty="0">
                <a:latin typeface="Arial" panose="020B0604020202020204" pitchFamily="34" charset="0"/>
              </a:rPr>
              <a:t>.</a:t>
            </a:r>
            <a:br>
              <a:rPr lang="es-MX" altLang="es-ES" sz="3200" u="sng" dirty="0">
                <a:latin typeface="Arial" panose="020B0604020202020204" pitchFamily="34" charset="0"/>
              </a:rPr>
            </a:br>
            <a:endParaRPr lang="es-ES_tradnl" altLang="es-ES" sz="3200" u="sng" dirty="0">
              <a:latin typeface="Arial" panose="020B0604020202020204" pitchFamily="34" charset="0"/>
            </a:endParaRPr>
          </a:p>
        </p:txBody>
      </p:sp>
    </p:spTree>
    <p:extLst>
      <p:ext uri="{BB962C8B-B14F-4D97-AF65-F5344CB8AC3E}">
        <p14:creationId xmlns:p14="http://schemas.microsoft.com/office/powerpoint/2010/main" val="394381998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3" y="116631"/>
            <a:ext cx="3168352" cy="59999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3584" y="1735213"/>
            <a:ext cx="8100863" cy="5043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 Box 9"/>
          <p:cNvSpPr txBox="1">
            <a:spLocks noChangeArrowheads="1"/>
          </p:cNvSpPr>
          <p:nvPr/>
        </p:nvSpPr>
        <p:spPr bwMode="auto">
          <a:xfrm>
            <a:off x="503585" y="1312789"/>
            <a:ext cx="5903913"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s-ES_tradnl"/>
            </a:defPPr>
            <a:lvl1pPr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1pPr>
            <a:lvl2pPr marL="4572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2pPr>
            <a:lvl3pPr marL="9144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3pPr>
            <a:lvl4pPr marL="13716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4pPr>
            <a:lvl5pPr marL="18288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5pPr>
            <a:lvl6pPr marL="2286000" algn="l" defTabSz="914400" rtl="0" eaLnBrk="1" latinLnBrk="0" hangingPunct="1">
              <a:defRPr sz="2400" u="sng" kern="1200">
                <a:solidFill>
                  <a:srgbClr val="FFFFFF"/>
                </a:solidFill>
                <a:latin typeface="Arial" panose="020B0604020202020204" pitchFamily="34" charset="0"/>
                <a:ea typeface="+mn-ea"/>
                <a:cs typeface="+mn-cs"/>
              </a:defRPr>
            </a:lvl6pPr>
            <a:lvl7pPr marL="2743200" algn="l" defTabSz="914400" rtl="0" eaLnBrk="1" latinLnBrk="0" hangingPunct="1">
              <a:defRPr sz="2400" u="sng" kern="1200">
                <a:solidFill>
                  <a:srgbClr val="FFFFFF"/>
                </a:solidFill>
                <a:latin typeface="Arial" panose="020B0604020202020204" pitchFamily="34" charset="0"/>
                <a:ea typeface="+mn-ea"/>
                <a:cs typeface="+mn-cs"/>
              </a:defRPr>
            </a:lvl7pPr>
            <a:lvl8pPr marL="3200400" algn="l" defTabSz="914400" rtl="0" eaLnBrk="1" latinLnBrk="0" hangingPunct="1">
              <a:defRPr sz="2400" u="sng" kern="1200">
                <a:solidFill>
                  <a:srgbClr val="FFFFFF"/>
                </a:solidFill>
                <a:latin typeface="Arial" panose="020B0604020202020204" pitchFamily="34" charset="0"/>
                <a:ea typeface="+mn-ea"/>
                <a:cs typeface="+mn-cs"/>
              </a:defRPr>
            </a:lvl8pPr>
            <a:lvl9pPr marL="3657600" algn="l" defTabSz="914400" rtl="0" eaLnBrk="1" latinLnBrk="0" hangingPunct="1">
              <a:defRPr sz="2400" u="sng" kern="1200">
                <a:solidFill>
                  <a:srgbClr val="FFFFFF"/>
                </a:solidFill>
                <a:latin typeface="Arial" panose="020B0604020202020204" pitchFamily="34" charset="0"/>
                <a:ea typeface="+mn-ea"/>
                <a:cs typeface="+mn-cs"/>
              </a:defRPr>
            </a:lvl9pPr>
          </a:lstStyle>
          <a:p>
            <a:r>
              <a:rPr lang="es-AR" altLang="es-ES" sz="2000" b="1" u="none" dirty="0">
                <a:solidFill>
                  <a:schemeClr val="accent1">
                    <a:lumMod val="10000"/>
                  </a:schemeClr>
                </a:solidFill>
              </a:rPr>
              <a:t>Resultados Valor Actual Neto (VAN)</a:t>
            </a:r>
            <a:endParaRPr lang="es-ES" altLang="es-ES" sz="2000" b="1" u="none" dirty="0">
              <a:solidFill>
                <a:schemeClr val="accent1">
                  <a:lumMod val="10000"/>
                </a:schemeClr>
              </a:solidFill>
            </a:endParaRPr>
          </a:p>
        </p:txBody>
      </p:sp>
      <p:sp>
        <p:nvSpPr>
          <p:cNvPr id="5" name="Rectangle 2"/>
          <p:cNvSpPr>
            <a:spLocks noChangeArrowheads="1"/>
          </p:cNvSpPr>
          <p:nvPr/>
        </p:nvSpPr>
        <p:spPr bwMode="auto">
          <a:xfrm>
            <a:off x="503585" y="668850"/>
            <a:ext cx="95758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63500" dir="3187806" algn="ctr" rotWithShape="0">
                    <a:schemeClr val="bg2"/>
                  </a:outerShdw>
                </a:effectLst>
              </a14:hiddenEffects>
            </a:ext>
          </a:extLst>
        </p:spPr>
        <p:txBody>
          <a:bodyPr/>
          <a:lstStyle/>
          <a:p>
            <a:pPr eaLnBrk="0" fontAlgn="base" hangingPunct="0">
              <a:lnSpc>
                <a:spcPct val="140000"/>
              </a:lnSpc>
              <a:spcBef>
                <a:spcPct val="50000"/>
              </a:spcBef>
              <a:spcAft>
                <a:spcPct val="0"/>
              </a:spcAft>
            </a:pPr>
            <a:r>
              <a:rPr lang="es-MX" altLang="es-ES" sz="3200" u="sng" dirty="0">
                <a:latin typeface="Arial" panose="020B0604020202020204" pitchFamily="34" charset="0"/>
              </a:rPr>
              <a:t>Factibilidad de Alternativas de </a:t>
            </a:r>
            <a:r>
              <a:rPr lang="es-MX" altLang="es-ES" sz="3200" u="sng" dirty="0" err="1">
                <a:latin typeface="Arial" panose="020B0604020202020204" pitchFamily="34" charset="0"/>
              </a:rPr>
              <a:t>TyD.F</a:t>
            </a:r>
            <a:r>
              <a:rPr lang="es-MX" altLang="es-ES" sz="3200" u="sng" dirty="0" smtClean="0">
                <a:latin typeface="Arial" panose="020B0604020202020204" pitchFamily="34" charset="0"/>
              </a:rPr>
              <a:t>.</a:t>
            </a:r>
            <a:endParaRPr lang="es-ES_tradnl" altLang="es-ES" sz="3200" u="sng" dirty="0">
              <a:latin typeface="Arial" panose="020B0604020202020204" pitchFamily="34" charset="0"/>
            </a:endParaRPr>
          </a:p>
        </p:txBody>
      </p:sp>
    </p:spTree>
    <p:extLst>
      <p:ext uri="{BB962C8B-B14F-4D97-AF65-F5344CB8AC3E}">
        <p14:creationId xmlns:p14="http://schemas.microsoft.com/office/powerpoint/2010/main" val="244754042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3" y="116631"/>
            <a:ext cx="3168352" cy="59999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60" y="1785982"/>
            <a:ext cx="7488832" cy="50273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2"/>
          <p:cNvSpPr>
            <a:spLocks noChangeArrowheads="1"/>
          </p:cNvSpPr>
          <p:nvPr/>
        </p:nvSpPr>
        <p:spPr bwMode="auto">
          <a:xfrm>
            <a:off x="503585" y="668850"/>
            <a:ext cx="95758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63500" dir="3187806" algn="ctr" rotWithShape="0">
                    <a:schemeClr val="bg2"/>
                  </a:outerShdw>
                </a:effectLst>
              </a14:hiddenEffects>
            </a:ext>
          </a:extLst>
        </p:spPr>
        <p:txBody>
          <a:bodyPr/>
          <a:lstStyle/>
          <a:p>
            <a:pPr eaLnBrk="0" fontAlgn="base" hangingPunct="0">
              <a:lnSpc>
                <a:spcPct val="140000"/>
              </a:lnSpc>
              <a:spcBef>
                <a:spcPct val="50000"/>
              </a:spcBef>
              <a:spcAft>
                <a:spcPct val="0"/>
              </a:spcAft>
            </a:pPr>
            <a:r>
              <a:rPr lang="es-MX" altLang="es-ES" sz="3200" u="sng" dirty="0">
                <a:latin typeface="Arial" panose="020B0604020202020204" pitchFamily="34" charset="0"/>
              </a:rPr>
              <a:t>Factibilidad de Alternativas de </a:t>
            </a:r>
            <a:r>
              <a:rPr lang="es-MX" altLang="es-ES" sz="3200" u="sng" dirty="0" err="1">
                <a:latin typeface="Arial" panose="020B0604020202020204" pitchFamily="34" charset="0"/>
              </a:rPr>
              <a:t>TyD.F</a:t>
            </a:r>
            <a:r>
              <a:rPr lang="es-MX" altLang="es-ES" sz="3200" u="sng" dirty="0">
                <a:latin typeface="Arial" panose="020B0604020202020204" pitchFamily="34" charset="0"/>
              </a:rPr>
              <a:t>.</a:t>
            </a:r>
            <a:br>
              <a:rPr lang="es-MX" altLang="es-ES" sz="3200" u="sng" dirty="0">
                <a:latin typeface="Arial" panose="020B0604020202020204" pitchFamily="34" charset="0"/>
              </a:rPr>
            </a:br>
            <a:endParaRPr lang="es-ES_tradnl" altLang="es-ES" sz="3200" u="sng" dirty="0">
              <a:latin typeface="Arial" panose="020B0604020202020204" pitchFamily="34" charset="0"/>
            </a:endParaRPr>
          </a:p>
        </p:txBody>
      </p:sp>
      <p:sp>
        <p:nvSpPr>
          <p:cNvPr id="5" name="Text Box 8"/>
          <p:cNvSpPr txBox="1">
            <a:spLocks noChangeArrowheads="1"/>
          </p:cNvSpPr>
          <p:nvPr/>
        </p:nvSpPr>
        <p:spPr bwMode="auto">
          <a:xfrm>
            <a:off x="600646" y="1354650"/>
            <a:ext cx="453707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s-ES_tradnl"/>
            </a:defPPr>
            <a:lvl1pPr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1pPr>
            <a:lvl2pPr marL="4572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2pPr>
            <a:lvl3pPr marL="9144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3pPr>
            <a:lvl4pPr marL="13716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4pPr>
            <a:lvl5pPr marL="18288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5pPr>
            <a:lvl6pPr marL="2286000" algn="l" defTabSz="914400" rtl="0" eaLnBrk="1" latinLnBrk="0" hangingPunct="1">
              <a:defRPr sz="2400" u="sng" kern="1200">
                <a:solidFill>
                  <a:srgbClr val="FFFFFF"/>
                </a:solidFill>
                <a:latin typeface="Arial" panose="020B0604020202020204" pitchFamily="34" charset="0"/>
                <a:ea typeface="+mn-ea"/>
                <a:cs typeface="+mn-cs"/>
              </a:defRPr>
            </a:lvl6pPr>
            <a:lvl7pPr marL="2743200" algn="l" defTabSz="914400" rtl="0" eaLnBrk="1" latinLnBrk="0" hangingPunct="1">
              <a:defRPr sz="2400" u="sng" kern="1200">
                <a:solidFill>
                  <a:srgbClr val="FFFFFF"/>
                </a:solidFill>
                <a:latin typeface="Arial" panose="020B0604020202020204" pitchFamily="34" charset="0"/>
                <a:ea typeface="+mn-ea"/>
                <a:cs typeface="+mn-cs"/>
              </a:defRPr>
            </a:lvl7pPr>
            <a:lvl8pPr marL="3200400" algn="l" defTabSz="914400" rtl="0" eaLnBrk="1" latinLnBrk="0" hangingPunct="1">
              <a:defRPr sz="2400" u="sng" kern="1200">
                <a:solidFill>
                  <a:srgbClr val="FFFFFF"/>
                </a:solidFill>
                <a:latin typeface="Arial" panose="020B0604020202020204" pitchFamily="34" charset="0"/>
                <a:ea typeface="+mn-ea"/>
                <a:cs typeface="+mn-cs"/>
              </a:defRPr>
            </a:lvl8pPr>
            <a:lvl9pPr marL="3657600" algn="l" defTabSz="914400" rtl="0" eaLnBrk="1" latinLnBrk="0" hangingPunct="1">
              <a:defRPr sz="2400" u="sng" kern="1200">
                <a:solidFill>
                  <a:srgbClr val="FFFFFF"/>
                </a:solidFill>
                <a:latin typeface="Arial" panose="020B0604020202020204" pitchFamily="34" charset="0"/>
                <a:ea typeface="+mn-ea"/>
                <a:cs typeface="+mn-cs"/>
              </a:defRPr>
            </a:lvl9pPr>
          </a:lstStyle>
          <a:p>
            <a:r>
              <a:rPr lang="es-AR" altLang="es-ES" sz="2000" b="1" u="none" dirty="0">
                <a:solidFill>
                  <a:schemeClr val="accent1">
                    <a:lumMod val="10000"/>
                  </a:schemeClr>
                </a:solidFill>
              </a:rPr>
              <a:t>Resultados VAN/</a:t>
            </a:r>
            <a:r>
              <a:rPr lang="es-AR" altLang="es-ES" sz="2000" b="1" u="none" dirty="0" err="1">
                <a:solidFill>
                  <a:schemeClr val="accent1">
                    <a:lumMod val="10000"/>
                  </a:schemeClr>
                </a:solidFill>
              </a:rPr>
              <a:t>tn</a:t>
            </a:r>
            <a:endParaRPr lang="es-ES" altLang="es-ES" sz="2000" b="1" u="none" dirty="0">
              <a:solidFill>
                <a:schemeClr val="accent1">
                  <a:lumMod val="10000"/>
                </a:schemeClr>
              </a:solidFill>
            </a:endParaRPr>
          </a:p>
        </p:txBody>
      </p:sp>
    </p:spTree>
    <p:extLst>
      <p:ext uri="{BB962C8B-B14F-4D97-AF65-F5344CB8AC3E}">
        <p14:creationId xmlns:p14="http://schemas.microsoft.com/office/powerpoint/2010/main" val="20971767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3" y="116631"/>
            <a:ext cx="3168352" cy="59999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573" y="1824388"/>
            <a:ext cx="8208963" cy="49336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 Box 8"/>
          <p:cNvSpPr txBox="1">
            <a:spLocks noChangeArrowheads="1"/>
          </p:cNvSpPr>
          <p:nvPr/>
        </p:nvSpPr>
        <p:spPr bwMode="auto">
          <a:xfrm>
            <a:off x="269573" y="1281336"/>
            <a:ext cx="8208963"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s-ES_tradnl"/>
            </a:defPPr>
            <a:lvl1pPr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1pPr>
            <a:lvl2pPr marL="4572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2pPr>
            <a:lvl3pPr marL="9144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3pPr>
            <a:lvl4pPr marL="13716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4pPr>
            <a:lvl5pPr marL="18288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5pPr>
            <a:lvl6pPr marL="2286000" algn="l" defTabSz="914400" rtl="0" eaLnBrk="1" latinLnBrk="0" hangingPunct="1">
              <a:defRPr sz="2400" u="sng" kern="1200">
                <a:solidFill>
                  <a:srgbClr val="FFFFFF"/>
                </a:solidFill>
                <a:latin typeface="Arial" panose="020B0604020202020204" pitchFamily="34" charset="0"/>
                <a:ea typeface="+mn-ea"/>
                <a:cs typeface="+mn-cs"/>
              </a:defRPr>
            </a:lvl6pPr>
            <a:lvl7pPr marL="2743200" algn="l" defTabSz="914400" rtl="0" eaLnBrk="1" latinLnBrk="0" hangingPunct="1">
              <a:defRPr sz="2400" u="sng" kern="1200">
                <a:solidFill>
                  <a:srgbClr val="FFFFFF"/>
                </a:solidFill>
                <a:latin typeface="Arial" panose="020B0604020202020204" pitchFamily="34" charset="0"/>
                <a:ea typeface="+mn-ea"/>
                <a:cs typeface="+mn-cs"/>
              </a:defRPr>
            </a:lvl7pPr>
            <a:lvl8pPr marL="3200400" algn="l" defTabSz="914400" rtl="0" eaLnBrk="1" latinLnBrk="0" hangingPunct="1">
              <a:defRPr sz="2400" u="sng" kern="1200">
                <a:solidFill>
                  <a:srgbClr val="FFFFFF"/>
                </a:solidFill>
                <a:latin typeface="Arial" panose="020B0604020202020204" pitchFamily="34" charset="0"/>
                <a:ea typeface="+mn-ea"/>
                <a:cs typeface="+mn-cs"/>
              </a:defRPr>
            </a:lvl8pPr>
            <a:lvl9pPr marL="3657600" algn="l" defTabSz="914400" rtl="0" eaLnBrk="1" latinLnBrk="0" hangingPunct="1">
              <a:defRPr sz="2400" u="sng" kern="1200">
                <a:solidFill>
                  <a:srgbClr val="FFFFFF"/>
                </a:solidFill>
                <a:latin typeface="Arial" panose="020B0604020202020204" pitchFamily="34" charset="0"/>
                <a:ea typeface="+mn-ea"/>
                <a:cs typeface="+mn-cs"/>
              </a:defRPr>
            </a:lvl9pPr>
          </a:lstStyle>
          <a:p>
            <a:r>
              <a:rPr lang="es-AR" altLang="es-ES" sz="2000" b="1" u="none" dirty="0">
                <a:solidFill>
                  <a:schemeClr val="accent1">
                    <a:lumMod val="10000"/>
                  </a:schemeClr>
                </a:solidFill>
              </a:rPr>
              <a:t>Resultados VAN/</a:t>
            </a:r>
            <a:r>
              <a:rPr lang="es-AR" altLang="es-ES" sz="2000" b="1" u="none" dirty="0" err="1">
                <a:solidFill>
                  <a:schemeClr val="accent1">
                    <a:lumMod val="10000"/>
                  </a:schemeClr>
                </a:solidFill>
              </a:rPr>
              <a:t>tn</a:t>
            </a:r>
            <a:r>
              <a:rPr lang="es-AR" altLang="es-ES" sz="2000" b="1" u="none" dirty="0">
                <a:solidFill>
                  <a:schemeClr val="accent1">
                    <a:lumMod val="10000"/>
                  </a:schemeClr>
                </a:solidFill>
              </a:rPr>
              <a:t> según Rangos de Población</a:t>
            </a:r>
            <a:endParaRPr lang="es-ES" altLang="es-ES" sz="2000" b="1" u="none" dirty="0">
              <a:solidFill>
                <a:schemeClr val="accent1">
                  <a:lumMod val="10000"/>
                </a:schemeClr>
              </a:solidFill>
            </a:endParaRPr>
          </a:p>
        </p:txBody>
      </p:sp>
      <p:sp>
        <p:nvSpPr>
          <p:cNvPr id="5" name="Rectangle 2"/>
          <p:cNvSpPr>
            <a:spLocks noChangeArrowheads="1"/>
          </p:cNvSpPr>
          <p:nvPr/>
        </p:nvSpPr>
        <p:spPr bwMode="auto">
          <a:xfrm>
            <a:off x="269573" y="668850"/>
            <a:ext cx="95758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63500" dir="3187806" algn="ctr" rotWithShape="0">
                    <a:schemeClr val="bg2"/>
                  </a:outerShdw>
                </a:effectLst>
              </a14:hiddenEffects>
            </a:ext>
          </a:extLst>
        </p:spPr>
        <p:txBody>
          <a:bodyPr/>
          <a:lstStyle/>
          <a:p>
            <a:pPr eaLnBrk="0" fontAlgn="base" hangingPunct="0">
              <a:lnSpc>
                <a:spcPct val="140000"/>
              </a:lnSpc>
              <a:spcBef>
                <a:spcPct val="50000"/>
              </a:spcBef>
              <a:spcAft>
                <a:spcPct val="0"/>
              </a:spcAft>
            </a:pPr>
            <a:r>
              <a:rPr lang="es-MX" altLang="es-ES" sz="3200" u="sng" dirty="0">
                <a:latin typeface="Arial" panose="020B0604020202020204" pitchFamily="34" charset="0"/>
              </a:rPr>
              <a:t>Factibilidad de Alternativas de </a:t>
            </a:r>
            <a:r>
              <a:rPr lang="es-MX" altLang="es-ES" sz="3200" u="sng" dirty="0" err="1">
                <a:latin typeface="Arial" panose="020B0604020202020204" pitchFamily="34" charset="0"/>
              </a:rPr>
              <a:t>TyD.F</a:t>
            </a:r>
            <a:r>
              <a:rPr lang="es-MX" altLang="es-ES" sz="3200" u="sng" dirty="0" smtClean="0">
                <a:latin typeface="Arial" panose="020B0604020202020204" pitchFamily="34" charset="0"/>
              </a:rPr>
              <a:t>.</a:t>
            </a:r>
            <a:endParaRPr lang="es-ES_tradnl" altLang="es-ES" sz="3200" u="sng" dirty="0">
              <a:latin typeface="Arial" panose="020B0604020202020204" pitchFamily="34" charset="0"/>
            </a:endParaRPr>
          </a:p>
        </p:txBody>
      </p:sp>
    </p:spTree>
    <p:extLst>
      <p:ext uri="{BB962C8B-B14F-4D97-AF65-F5344CB8AC3E}">
        <p14:creationId xmlns:p14="http://schemas.microsoft.com/office/powerpoint/2010/main" val="235183142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3" y="116631"/>
            <a:ext cx="3168352" cy="59999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a:spLocks noChangeArrowheads="1"/>
          </p:cNvSpPr>
          <p:nvPr/>
        </p:nvSpPr>
        <p:spPr bwMode="auto">
          <a:xfrm>
            <a:off x="179513" y="1556792"/>
            <a:ext cx="8676457" cy="5047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s-ES_tradnl"/>
            </a:defPPr>
            <a:lvl1pPr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1pPr>
            <a:lvl2pPr marL="4572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2pPr>
            <a:lvl3pPr marL="9144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3pPr>
            <a:lvl4pPr marL="13716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4pPr>
            <a:lvl5pPr marL="1828800" algn="l" rtl="0" eaLnBrk="0" fontAlgn="base" hangingPunct="0">
              <a:spcBef>
                <a:spcPct val="50000"/>
              </a:spcBef>
              <a:spcAft>
                <a:spcPct val="0"/>
              </a:spcAft>
              <a:defRPr sz="2400" u="sng" kern="1200">
                <a:solidFill>
                  <a:srgbClr val="FFFFFF"/>
                </a:solidFill>
                <a:latin typeface="Arial" panose="020B0604020202020204" pitchFamily="34" charset="0"/>
                <a:ea typeface="+mn-ea"/>
                <a:cs typeface="+mn-cs"/>
              </a:defRPr>
            </a:lvl5pPr>
            <a:lvl6pPr marL="2286000" algn="l" defTabSz="914400" rtl="0" eaLnBrk="1" latinLnBrk="0" hangingPunct="1">
              <a:defRPr sz="2400" u="sng" kern="1200">
                <a:solidFill>
                  <a:srgbClr val="FFFFFF"/>
                </a:solidFill>
                <a:latin typeface="Arial" panose="020B0604020202020204" pitchFamily="34" charset="0"/>
                <a:ea typeface="+mn-ea"/>
                <a:cs typeface="+mn-cs"/>
              </a:defRPr>
            </a:lvl6pPr>
            <a:lvl7pPr marL="2743200" algn="l" defTabSz="914400" rtl="0" eaLnBrk="1" latinLnBrk="0" hangingPunct="1">
              <a:defRPr sz="2400" u="sng" kern="1200">
                <a:solidFill>
                  <a:srgbClr val="FFFFFF"/>
                </a:solidFill>
                <a:latin typeface="Arial" panose="020B0604020202020204" pitchFamily="34" charset="0"/>
                <a:ea typeface="+mn-ea"/>
                <a:cs typeface="+mn-cs"/>
              </a:defRPr>
            </a:lvl7pPr>
            <a:lvl8pPr marL="3200400" algn="l" defTabSz="914400" rtl="0" eaLnBrk="1" latinLnBrk="0" hangingPunct="1">
              <a:defRPr sz="2400" u="sng" kern="1200">
                <a:solidFill>
                  <a:srgbClr val="FFFFFF"/>
                </a:solidFill>
                <a:latin typeface="Arial" panose="020B0604020202020204" pitchFamily="34" charset="0"/>
                <a:ea typeface="+mn-ea"/>
                <a:cs typeface="+mn-cs"/>
              </a:defRPr>
            </a:lvl8pPr>
            <a:lvl9pPr marL="3657600" algn="l" defTabSz="914400" rtl="0" eaLnBrk="1" latinLnBrk="0" hangingPunct="1">
              <a:defRPr sz="2400" u="sng" kern="1200">
                <a:solidFill>
                  <a:srgbClr val="FFFFFF"/>
                </a:solidFill>
                <a:latin typeface="Arial" panose="020B0604020202020204" pitchFamily="34" charset="0"/>
                <a:ea typeface="+mn-ea"/>
                <a:cs typeface="+mn-cs"/>
              </a:defRPr>
            </a:lvl9pPr>
          </a:lstStyle>
          <a:p>
            <a:pPr algn="just">
              <a:buClr>
                <a:schemeClr val="tx2"/>
              </a:buClr>
              <a:buFont typeface="Symbol" panose="05050102010706020507" pitchFamily="18" charset="2"/>
              <a:buChar char=""/>
            </a:pPr>
            <a:r>
              <a:rPr lang="es-AR" altLang="es-ES" sz="2300" u="none" dirty="0">
                <a:solidFill>
                  <a:schemeClr val="accent1">
                    <a:lumMod val="10000"/>
                  </a:schemeClr>
                </a:solidFill>
              </a:rPr>
              <a:t>En la actualidad aproximadamente entre el 55 al 60% del total de los residuos generados en la Argentina son dispuestos en vertederos controlados y rellenos sanitarios.  Mientras que entre el 35-40% de residuos restantes son vertidos en basurales a cielo abierto. Con respecto a la cobertura de disposición final de los RSU, se estima que entre el 50 al 55% de la población tiene un sistema de adecuado de disposición</a:t>
            </a:r>
          </a:p>
          <a:p>
            <a:pPr algn="just">
              <a:buClr>
                <a:schemeClr val="tx2"/>
              </a:buClr>
              <a:buFont typeface="Symbol" panose="05050102010706020507" pitchFamily="18" charset="2"/>
              <a:buChar char=""/>
            </a:pPr>
            <a:r>
              <a:rPr lang="es-MX" altLang="es-ES" sz="2300" u="none" dirty="0">
                <a:solidFill>
                  <a:schemeClr val="accent1">
                    <a:lumMod val="10000"/>
                  </a:schemeClr>
                </a:solidFill>
              </a:rPr>
              <a:t>El Valor Actual Neto (VAN) total para la República Argentina (Inversión y Operación) para todos los escenarios seleccionados es de: 5.671 millones de dólares para el periodo 2015-2025.</a:t>
            </a:r>
            <a:endParaRPr lang="es-ES" altLang="es-ES" sz="2300" u="none" dirty="0">
              <a:solidFill>
                <a:schemeClr val="accent1">
                  <a:lumMod val="10000"/>
                </a:schemeClr>
              </a:solidFill>
            </a:endParaRPr>
          </a:p>
          <a:p>
            <a:pPr algn="just">
              <a:buClr>
                <a:schemeClr val="tx2"/>
              </a:buClr>
              <a:buFont typeface="Symbol" panose="05050102010706020507" pitchFamily="18" charset="2"/>
              <a:buChar char=""/>
            </a:pPr>
            <a:r>
              <a:rPr lang="es-MX" altLang="es-ES" sz="2300" u="none" dirty="0">
                <a:solidFill>
                  <a:schemeClr val="accent1">
                    <a:lumMod val="10000"/>
                  </a:schemeClr>
                </a:solidFill>
              </a:rPr>
              <a:t>Las necesidades de inversión para la gestión de RSU para la República Argentina para todos los escenarios seleccionados es de: 4.348 millones de dólares (2015-2025</a:t>
            </a:r>
            <a:r>
              <a:rPr lang="es-MX" altLang="es-ES" sz="2300" u="none" dirty="0" smtClean="0">
                <a:solidFill>
                  <a:schemeClr val="accent1">
                    <a:lumMod val="10000"/>
                  </a:schemeClr>
                </a:solidFill>
              </a:rPr>
              <a:t>).</a:t>
            </a:r>
            <a:endParaRPr lang="es-MX" altLang="es-ES" u="none" dirty="0"/>
          </a:p>
        </p:txBody>
      </p:sp>
      <p:sp>
        <p:nvSpPr>
          <p:cNvPr id="2" name="1 Rectángulo"/>
          <p:cNvSpPr/>
          <p:nvPr/>
        </p:nvSpPr>
        <p:spPr>
          <a:xfrm>
            <a:off x="323528" y="836712"/>
            <a:ext cx="2645276" cy="7028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63500" dir="3187806" algn="ctr" rotWithShape="0">
                    <a:schemeClr val="bg2"/>
                  </a:outerShdw>
                </a:effectLst>
              </a14:hiddenEffects>
            </a:ext>
          </a:extLst>
        </p:spPr>
        <p:txBody>
          <a:bodyPr/>
          <a:lstStyle/>
          <a:p>
            <a:pPr eaLnBrk="0" fontAlgn="base" hangingPunct="0">
              <a:lnSpc>
                <a:spcPct val="140000"/>
              </a:lnSpc>
              <a:spcBef>
                <a:spcPct val="50000"/>
              </a:spcBef>
              <a:spcAft>
                <a:spcPct val="0"/>
              </a:spcAft>
            </a:pPr>
            <a:r>
              <a:rPr lang="es-MX" altLang="es-ES" sz="3200" u="sng" dirty="0">
                <a:latin typeface="Arial" panose="020B0604020202020204" pitchFamily="34" charset="0"/>
              </a:rPr>
              <a:t>Conclusiones</a:t>
            </a:r>
            <a:endParaRPr lang="es-ES_tradnl" altLang="es-ES" sz="3200" u="sng" dirty="0">
              <a:latin typeface="Arial" panose="020B0604020202020204" pitchFamily="34" charset="0"/>
            </a:endParaRPr>
          </a:p>
        </p:txBody>
      </p:sp>
    </p:spTree>
    <p:extLst>
      <p:ext uri="{BB962C8B-B14F-4D97-AF65-F5344CB8AC3E}">
        <p14:creationId xmlns:p14="http://schemas.microsoft.com/office/powerpoint/2010/main" val="269755290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mgasparetti\AppData\Local\Microsoft\Windows\Temporary Internet Files\Content.Outlook\8D7IWA6K\LogoCAMARC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22285" y="3765113"/>
            <a:ext cx="3168352" cy="59999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684304" y="2420888"/>
            <a:ext cx="3775394" cy="646331"/>
          </a:xfrm>
          <a:prstGeom prst="rect">
            <a:avLst/>
          </a:prstGeom>
        </p:spPr>
        <p:txBody>
          <a:bodyPr wrap="none">
            <a:spAutoFit/>
          </a:bodyPr>
          <a:lstStyle/>
          <a:p>
            <a:pPr algn="ctr"/>
            <a:r>
              <a:rPr lang="es-AR" altLang="es-ES" sz="3600" dirty="0"/>
              <a:t>Muchas Gracias </a:t>
            </a:r>
            <a:r>
              <a:rPr lang="es-AR" altLang="es-ES" sz="3600" dirty="0" smtClean="0"/>
              <a:t>!</a:t>
            </a:r>
            <a:endParaRPr lang="es-ES" altLang="es-ES" sz="3600" dirty="0"/>
          </a:p>
        </p:txBody>
      </p:sp>
      <p:pic>
        <p:nvPicPr>
          <p:cNvPr id="4"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3429000"/>
            <a:ext cx="1727200" cy="1330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72816" y="3410694"/>
            <a:ext cx="1646238" cy="1314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961308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sencial">
  <a:themeElements>
    <a:clrScheme name="Personalizado 1">
      <a:dk1>
        <a:srgbClr val="8C2020"/>
      </a:dk1>
      <a:lt1>
        <a:sysClr val="window" lastClr="FFFFFF"/>
      </a:lt1>
      <a:dk2>
        <a:srgbClr val="C9C9C9"/>
      </a:dk2>
      <a:lt2>
        <a:srgbClr val="8C2020"/>
      </a:lt2>
      <a:accent1>
        <a:srgbClr val="D8D8D8"/>
      </a:accent1>
      <a:accent2>
        <a:srgbClr val="D2610C"/>
      </a:accent2>
      <a:accent3>
        <a:srgbClr val="80716A"/>
      </a:accent3>
      <a:accent4>
        <a:srgbClr val="94147C"/>
      </a:accent4>
      <a:accent5>
        <a:srgbClr val="5D5AD2"/>
      </a:accent5>
      <a:accent6>
        <a:srgbClr val="6F6C7D"/>
      </a:accent6>
      <a:hlink>
        <a:srgbClr val="6187E3"/>
      </a:hlink>
      <a:folHlink>
        <a:srgbClr val="7B8EB8"/>
      </a:folHlink>
    </a:clrScheme>
    <a:fontScheme name="Esenc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encial">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112</TotalTime>
  <Words>745</Words>
  <Application>Microsoft Office PowerPoint</Application>
  <PresentationFormat>Presentación en pantalla (4:3)</PresentationFormat>
  <Paragraphs>103</Paragraphs>
  <Slides>25</Slides>
  <Notes>0</Notes>
  <HiddenSlides>0</HiddenSlides>
  <MMClips>0</MMClips>
  <ScaleCrop>false</ScaleCrop>
  <HeadingPairs>
    <vt:vector size="4" baseType="variant">
      <vt:variant>
        <vt:lpstr>Tema</vt:lpstr>
      </vt:variant>
      <vt:variant>
        <vt:i4>1</vt:i4>
      </vt:variant>
      <vt:variant>
        <vt:lpstr>Títulos de diapositiva</vt:lpstr>
      </vt:variant>
      <vt:variant>
        <vt:i4>25</vt:i4>
      </vt:variant>
    </vt:vector>
  </HeadingPairs>
  <TitlesOfParts>
    <vt:vector size="26" baseType="lpstr">
      <vt:lpstr>Esencial</vt:lpstr>
      <vt:lpstr>Seminario infraestructura y construcción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Miranda Noya Gasparetti</dc:creator>
  <cp:lastModifiedBy>Miranda Noya Gasparetti</cp:lastModifiedBy>
  <cp:revision>17</cp:revision>
  <dcterms:created xsi:type="dcterms:W3CDTF">2015-09-07T18:35:41Z</dcterms:created>
  <dcterms:modified xsi:type="dcterms:W3CDTF">2015-09-07T21:25:04Z</dcterms:modified>
</cp:coreProperties>
</file>